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307" r:id="rId2"/>
    <p:sldId id="308" r:id="rId3"/>
    <p:sldId id="309" r:id="rId4"/>
    <p:sldId id="310" r:id="rId5"/>
    <p:sldId id="311" r:id="rId6"/>
    <p:sldId id="259" r:id="rId7"/>
    <p:sldId id="312" r:id="rId8"/>
    <p:sldId id="260" r:id="rId9"/>
    <p:sldId id="313" r:id="rId10"/>
    <p:sldId id="314" r:id="rId11"/>
    <p:sldId id="315" r:id="rId12"/>
    <p:sldId id="317" r:id="rId13"/>
    <p:sldId id="262" r:id="rId14"/>
    <p:sldId id="318" r:id="rId15"/>
    <p:sldId id="267" r:id="rId16"/>
    <p:sldId id="319" r:id="rId17"/>
    <p:sldId id="268" r:id="rId18"/>
    <p:sldId id="320" r:id="rId19"/>
    <p:sldId id="321" r:id="rId20"/>
    <p:sldId id="322" r:id="rId21"/>
    <p:sldId id="324" r:id="rId22"/>
    <p:sldId id="323" r:id="rId23"/>
    <p:sldId id="325" r:id="rId24"/>
    <p:sldId id="326" r:id="rId25"/>
    <p:sldId id="327" r:id="rId26"/>
    <p:sldId id="328" r:id="rId27"/>
    <p:sldId id="329" r:id="rId28"/>
    <p:sldId id="330" r:id="rId29"/>
    <p:sldId id="331" r:id="rId30"/>
    <p:sldId id="334" r:id="rId31"/>
    <p:sldId id="332" r:id="rId32"/>
    <p:sldId id="333" r:id="rId33"/>
    <p:sldId id="335" r:id="rId34"/>
    <p:sldId id="336" r:id="rId35"/>
    <p:sldId id="337" r:id="rId36"/>
    <p:sldId id="338" r:id="rId37"/>
    <p:sldId id="339" r:id="rId38"/>
    <p:sldId id="340" r:id="rId39"/>
    <p:sldId id="342" r:id="rId40"/>
    <p:sldId id="341" r:id="rId41"/>
    <p:sldId id="343" r:id="rId42"/>
    <p:sldId id="344" r:id="rId43"/>
    <p:sldId id="345" r:id="rId44"/>
    <p:sldId id="346" r:id="rId45"/>
    <p:sldId id="348" r:id="rId46"/>
    <p:sldId id="350" r:id="rId47"/>
    <p:sldId id="351" r:id="rId48"/>
    <p:sldId id="352" r:id="rId49"/>
    <p:sldId id="353" r:id="rId50"/>
    <p:sldId id="354" r:id="rId51"/>
    <p:sldId id="355" r:id="rId52"/>
    <p:sldId id="356" r:id="rId53"/>
    <p:sldId id="364" r:id="rId54"/>
    <p:sldId id="365" r:id="rId55"/>
    <p:sldId id="357" r:id="rId56"/>
    <p:sldId id="358" r:id="rId57"/>
    <p:sldId id="359" r:id="rId58"/>
    <p:sldId id="360" r:id="rId59"/>
    <p:sldId id="361" r:id="rId60"/>
    <p:sldId id="362" r:id="rId61"/>
    <p:sldId id="363" r:id="rId62"/>
    <p:sldId id="366" r:id="rId63"/>
    <p:sldId id="367" r:id="rId64"/>
    <p:sldId id="368" r:id="rId65"/>
    <p:sldId id="369" r:id="rId66"/>
    <p:sldId id="370" r:id="rId67"/>
    <p:sldId id="371" r:id="rId68"/>
    <p:sldId id="372" r:id="rId69"/>
    <p:sldId id="373" r:id="rId70"/>
    <p:sldId id="374" r:id="rId71"/>
    <p:sldId id="375" r:id="rId72"/>
    <p:sldId id="376" r:id="rId73"/>
    <p:sldId id="377" r:id="rId74"/>
    <p:sldId id="378" r:id="rId75"/>
    <p:sldId id="379" r:id="rId76"/>
    <p:sldId id="380" r:id="rId77"/>
    <p:sldId id="381" r:id="rId78"/>
    <p:sldId id="382" r:id="rId79"/>
    <p:sldId id="383" r:id="rId80"/>
    <p:sldId id="384" r:id="rId81"/>
    <p:sldId id="385" r:id="rId82"/>
    <p:sldId id="386" r:id="rId83"/>
    <p:sldId id="387" r:id="rId84"/>
    <p:sldId id="388" r:id="rId85"/>
    <p:sldId id="389" r:id="rId86"/>
    <p:sldId id="390" r:id="rId87"/>
    <p:sldId id="391" r:id="rId88"/>
    <p:sldId id="392" r:id="rId89"/>
    <p:sldId id="393" r:id="rId90"/>
    <p:sldId id="394" r:id="rId91"/>
    <p:sldId id="395" r:id="rId92"/>
    <p:sldId id="396" r:id="rId93"/>
    <p:sldId id="397" r:id="rId94"/>
    <p:sldId id="398" r:id="rId95"/>
    <p:sldId id="399" r:id="rId96"/>
    <p:sldId id="400" r:id="rId97"/>
    <p:sldId id="401" r:id="rId98"/>
    <p:sldId id="402" r:id="rId99"/>
    <p:sldId id="403" r:id="rId100"/>
    <p:sldId id="404" r:id="rId101"/>
    <p:sldId id="405" r:id="rId102"/>
    <p:sldId id="406" r:id="rId103"/>
    <p:sldId id="407" r:id="rId104"/>
    <p:sldId id="347" r:id="rId105"/>
    <p:sldId id="349" r:id="rId1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7FF4A7-C7B3-4C19-9937-EF1099AED216}" v="381" dt="2022-01-26T13:02:50.631"/>
    <p1510:client id="{2DC3DAC3-57BD-43A1-9CD1-59763D3B96C3}" v="631" dt="2022-02-26T03:12:16.276"/>
    <p1510:client id="{3B4D9D62-1079-4CCE-B4A8-AE007069594E}" v="142" dt="2022-01-26T03:30:14.603"/>
    <p1510:client id="{5083492B-A6C0-4386-A7E5-29D16A1C0BF3}" v="2" dt="2022-01-22T05:50:45.935"/>
    <p1510:client id="{5176EE4B-9138-4441-9BF0-BDA88284B79D}" v="1403" dt="2022-01-21T16:03:17.363"/>
    <p1510:client id="{917EFED5-5782-404A-B2FA-2F5147B8C836}" v="338" dt="2022-01-29T03:16:29.303"/>
    <p1510:client id="{9D415C38-4B92-4A06-9398-00081DA4A209}" v="3260" dt="2022-01-26T11:07:50.257"/>
    <p1510:client id="{C0C53081-C306-4F70-BC56-8B30107E9520}" v="966" dt="2022-02-26T03:58:53.472"/>
    <p1510:client id="{C68E5A0F-378A-4825-B32C-14493EC893EB}" v="201" dt="2022-01-26T12:28:49.766"/>
    <p1510:client id="{C82BAD97-2B8E-4B82-A02C-C2516C0D663A}" v="336" dt="2022-01-28T16:21:44.978"/>
    <p1510:client id="{E07801D4-F50A-4B39-9DBA-0F0C2ACB7DFE}" v="373" dt="2022-01-22T04:36:28.082"/>
    <p1510:client id="{E8024EDA-0833-448D-9872-DE9390BE3562}" v="931" dt="2022-01-26T05:50:38.970"/>
    <p1510:client id="{F8368E4B-59D3-4E32-8C25-87F6EC20EBB4}" v="182" dt="2022-01-29T04:36:20.1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microsoft.com/office/2015/10/relationships/revisionInfo" Target="revisionInfo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hna Solanki" userId="acb9535816b93691" providerId="Windows Live" clId="Web-{2DC3DAC3-57BD-43A1-9CD1-59763D3B96C3}"/>
    <pc:docChg chg="addSld delSld modSld sldOrd">
      <pc:chgData name="Krishna Solanki" userId="acb9535816b93691" providerId="Windows Live" clId="Web-{2DC3DAC3-57BD-43A1-9CD1-59763D3B96C3}" dt="2022-02-26T03:12:14.932" v="350" actId="20577"/>
      <pc:docMkLst>
        <pc:docMk/>
      </pc:docMkLst>
      <pc:sldChg chg="addSp delSp modSp new">
        <pc:chgData name="Krishna Solanki" userId="acb9535816b93691" providerId="Windows Live" clId="Web-{2DC3DAC3-57BD-43A1-9CD1-59763D3B96C3}" dt="2022-02-26T02:49:58.311" v="11" actId="14100"/>
        <pc:sldMkLst>
          <pc:docMk/>
          <pc:sldMk cId="1283894569" sldId="350"/>
        </pc:sldMkLst>
        <pc:spChg chg="mod">
          <ac:chgData name="Krishna Solanki" userId="acb9535816b93691" providerId="Windows Live" clId="Web-{2DC3DAC3-57BD-43A1-9CD1-59763D3B96C3}" dt="2022-02-26T02:45:15.368" v="7" actId="20577"/>
          <ac:spMkLst>
            <pc:docMk/>
            <pc:sldMk cId="1283894569" sldId="350"/>
            <ac:spMk id="2" creationId="{A6799F31-C8B6-418D-B92C-ABCDB998E3A1}"/>
          </ac:spMkLst>
        </pc:spChg>
        <pc:spChg chg="del">
          <ac:chgData name="Krishna Solanki" userId="acb9535816b93691" providerId="Windows Live" clId="Web-{2DC3DAC3-57BD-43A1-9CD1-59763D3B96C3}" dt="2022-02-26T02:49:46.389" v="8"/>
          <ac:spMkLst>
            <pc:docMk/>
            <pc:sldMk cId="1283894569" sldId="350"/>
            <ac:spMk id="3" creationId="{1E32ACD1-E286-4646-A08C-5C471BAC3C2A}"/>
          </ac:spMkLst>
        </pc:spChg>
        <pc:picChg chg="add mod ord">
          <ac:chgData name="Krishna Solanki" userId="acb9535816b93691" providerId="Windows Live" clId="Web-{2DC3DAC3-57BD-43A1-9CD1-59763D3B96C3}" dt="2022-02-26T02:49:58.311" v="11" actId="14100"/>
          <ac:picMkLst>
            <pc:docMk/>
            <pc:sldMk cId="1283894569" sldId="350"/>
            <ac:picMk id="4" creationId="{5C1C226F-0CC2-4395-88EE-7DED14D9ED49}"/>
          </ac:picMkLst>
        </pc:picChg>
      </pc:sldChg>
      <pc:sldChg chg="addSp modSp new">
        <pc:chgData name="Krishna Solanki" userId="acb9535816b93691" providerId="Windows Live" clId="Web-{2DC3DAC3-57BD-43A1-9CD1-59763D3B96C3}" dt="2022-02-26T02:52:05.626" v="82" actId="1076"/>
        <pc:sldMkLst>
          <pc:docMk/>
          <pc:sldMk cId="329609519" sldId="351"/>
        </pc:sldMkLst>
        <pc:spChg chg="add mod">
          <ac:chgData name="Krishna Solanki" userId="acb9535816b93691" providerId="Windows Live" clId="Web-{2DC3DAC3-57BD-43A1-9CD1-59763D3B96C3}" dt="2022-02-26T02:52:05.626" v="82" actId="1076"/>
          <ac:spMkLst>
            <pc:docMk/>
            <pc:sldMk cId="329609519" sldId="351"/>
            <ac:spMk id="3" creationId="{5D3F8C90-1239-48E6-BBFF-75663B212EC4}"/>
          </ac:spMkLst>
        </pc:spChg>
        <pc:picChg chg="add mod">
          <ac:chgData name="Krishna Solanki" userId="acb9535816b93691" providerId="Windows Live" clId="Web-{2DC3DAC3-57BD-43A1-9CD1-59763D3B96C3}" dt="2022-02-26T02:50:51.281" v="20" actId="14100"/>
          <ac:picMkLst>
            <pc:docMk/>
            <pc:sldMk cId="329609519" sldId="351"/>
            <ac:picMk id="2" creationId="{3AA34964-9367-4226-BDFE-13F7B0E2D91A}"/>
          </ac:picMkLst>
        </pc:picChg>
      </pc:sldChg>
      <pc:sldChg chg="new del">
        <pc:chgData name="Krishna Solanki" userId="acb9535816b93691" providerId="Windows Live" clId="Web-{2DC3DAC3-57BD-43A1-9CD1-59763D3B96C3}" dt="2022-02-26T02:50:06.061" v="13"/>
        <pc:sldMkLst>
          <pc:docMk/>
          <pc:sldMk cId="682953952" sldId="351"/>
        </pc:sldMkLst>
      </pc:sldChg>
      <pc:sldChg chg="new del">
        <pc:chgData name="Krishna Solanki" userId="acb9535816b93691" providerId="Windows Live" clId="Web-{2DC3DAC3-57BD-43A1-9CD1-59763D3B96C3}" dt="2022-02-26T02:52:01.860" v="80"/>
        <pc:sldMkLst>
          <pc:docMk/>
          <pc:sldMk cId="60093972" sldId="352"/>
        </pc:sldMkLst>
      </pc:sldChg>
      <pc:sldChg chg="addSp modSp new">
        <pc:chgData name="Krishna Solanki" userId="acb9535816b93691" providerId="Windows Live" clId="Web-{2DC3DAC3-57BD-43A1-9CD1-59763D3B96C3}" dt="2022-02-26T02:52:31.783" v="88" actId="14100"/>
        <pc:sldMkLst>
          <pc:docMk/>
          <pc:sldMk cId="3682912611" sldId="352"/>
        </pc:sldMkLst>
        <pc:spChg chg="add">
          <ac:chgData name="Krishna Solanki" userId="acb9535816b93691" providerId="Windows Live" clId="Web-{2DC3DAC3-57BD-43A1-9CD1-59763D3B96C3}" dt="2022-02-26T02:52:13.673" v="84"/>
          <ac:spMkLst>
            <pc:docMk/>
            <pc:sldMk cId="3682912611" sldId="352"/>
            <ac:spMk id="3" creationId="{C1EF71E8-8564-41DD-8E2A-D8C7694740C1}"/>
          </ac:spMkLst>
        </pc:spChg>
        <pc:picChg chg="add mod">
          <ac:chgData name="Krishna Solanki" userId="acb9535816b93691" providerId="Windows Live" clId="Web-{2DC3DAC3-57BD-43A1-9CD1-59763D3B96C3}" dt="2022-02-26T02:52:31.783" v="88" actId="14100"/>
          <ac:picMkLst>
            <pc:docMk/>
            <pc:sldMk cId="3682912611" sldId="352"/>
            <ac:picMk id="4" creationId="{C4080CBE-C651-4EE5-8847-7BEE830D45BB}"/>
          </ac:picMkLst>
        </pc:picChg>
      </pc:sldChg>
      <pc:sldChg chg="addSp modSp new">
        <pc:chgData name="Krishna Solanki" userId="acb9535816b93691" providerId="Windows Live" clId="Web-{2DC3DAC3-57BD-43A1-9CD1-59763D3B96C3}" dt="2022-02-26T02:53:09.143" v="93" actId="14100"/>
        <pc:sldMkLst>
          <pc:docMk/>
          <pc:sldMk cId="2275964635" sldId="353"/>
        </pc:sldMkLst>
        <pc:picChg chg="add mod">
          <ac:chgData name="Krishna Solanki" userId="acb9535816b93691" providerId="Windows Live" clId="Web-{2DC3DAC3-57BD-43A1-9CD1-59763D3B96C3}" dt="2022-02-26T02:53:09.143" v="93" actId="14100"/>
          <ac:picMkLst>
            <pc:docMk/>
            <pc:sldMk cId="2275964635" sldId="353"/>
            <ac:picMk id="2" creationId="{DFCAF8C3-18BA-4D36-9206-5CE34524D67A}"/>
          </ac:picMkLst>
        </pc:picChg>
      </pc:sldChg>
      <pc:sldChg chg="delSp add del replId">
        <pc:chgData name="Krishna Solanki" userId="acb9535816b93691" providerId="Windows Live" clId="Web-{2DC3DAC3-57BD-43A1-9CD1-59763D3B96C3}" dt="2022-02-26T02:52:02.720" v="81"/>
        <pc:sldMkLst>
          <pc:docMk/>
          <pc:sldMk cId="4022591381" sldId="353"/>
        </pc:sldMkLst>
        <pc:picChg chg="del">
          <ac:chgData name="Krishna Solanki" userId="acb9535816b93691" providerId="Windows Live" clId="Web-{2DC3DAC3-57BD-43A1-9CD1-59763D3B96C3}" dt="2022-02-26T02:51:58.157" v="79"/>
          <ac:picMkLst>
            <pc:docMk/>
            <pc:sldMk cId="4022591381" sldId="353"/>
            <ac:picMk id="2" creationId="{3AA34964-9367-4226-BDFE-13F7B0E2D91A}"/>
          </ac:picMkLst>
        </pc:picChg>
      </pc:sldChg>
      <pc:sldChg chg="addSp modSp new">
        <pc:chgData name="Krishna Solanki" userId="acb9535816b93691" providerId="Windows Live" clId="Web-{2DC3DAC3-57BD-43A1-9CD1-59763D3B96C3}" dt="2022-02-26T02:54:00.331" v="139" actId="14100"/>
        <pc:sldMkLst>
          <pc:docMk/>
          <pc:sldMk cId="2474511676" sldId="354"/>
        </pc:sldMkLst>
        <pc:spChg chg="add mod">
          <ac:chgData name="Krishna Solanki" userId="acb9535816b93691" providerId="Windows Live" clId="Web-{2DC3DAC3-57BD-43A1-9CD1-59763D3B96C3}" dt="2022-02-26T02:53:50.487" v="136" actId="20577"/>
          <ac:spMkLst>
            <pc:docMk/>
            <pc:sldMk cId="2474511676" sldId="354"/>
            <ac:spMk id="3" creationId="{692985D1-E24E-4FAE-B4F7-0F1119135467}"/>
          </ac:spMkLst>
        </pc:spChg>
        <pc:picChg chg="add mod">
          <ac:chgData name="Krishna Solanki" userId="acb9535816b93691" providerId="Windows Live" clId="Web-{2DC3DAC3-57BD-43A1-9CD1-59763D3B96C3}" dt="2022-02-26T02:54:00.331" v="139" actId="14100"/>
          <ac:picMkLst>
            <pc:docMk/>
            <pc:sldMk cId="2474511676" sldId="354"/>
            <ac:picMk id="4" creationId="{E1EAABEA-8F5D-47DA-BF35-5B7870AEEAE1}"/>
          </ac:picMkLst>
        </pc:picChg>
      </pc:sldChg>
      <pc:sldChg chg="addSp delSp modSp new">
        <pc:chgData name="Krishna Solanki" userId="acb9535816b93691" providerId="Windows Live" clId="Web-{2DC3DAC3-57BD-43A1-9CD1-59763D3B96C3}" dt="2022-02-26T02:54:51.598" v="156"/>
        <pc:sldMkLst>
          <pc:docMk/>
          <pc:sldMk cId="923071317" sldId="355"/>
        </pc:sldMkLst>
        <pc:spChg chg="add mod">
          <ac:chgData name="Krishna Solanki" userId="acb9535816b93691" providerId="Windows Live" clId="Web-{2DC3DAC3-57BD-43A1-9CD1-59763D3B96C3}" dt="2022-02-26T02:54:47.504" v="154" actId="20577"/>
          <ac:spMkLst>
            <pc:docMk/>
            <pc:sldMk cId="923071317" sldId="355"/>
            <ac:spMk id="3" creationId="{48AF5A4C-8C8D-48EB-83AE-CEFDB4258504}"/>
          </ac:spMkLst>
        </pc:spChg>
        <pc:spChg chg="add del">
          <ac:chgData name="Krishna Solanki" userId="acb9535816b93691" providerId="Windows Live" clId="Web-{2DC3DAC3-57BD-43A1-9CD1-59763D3B96C3}" dt="2022-02-26T02:54:51.598" v="156"/>
          <ac:spMkLst>
            <pc:docMk/>
            <pc:sldMk cId="923071317" sldId="355"/>
            <ac:spMk id="5" creationId="{6EEEC5D2-7C47-48C4-9FC0-E948D20E74FA}"/>
          </ac:spMkLst>
        </pc:spChg>
        <pc:picChg chg="add mod">
          <ac:chgData name="Krishna Solanki" userId="acb9535816b93691" providerId="Windows Live" clId="Web-{2DC3DAC3-57BD-43A1-9CD1-59763D3B96C3}" dt="2022-02-26T02:54:34.769" v="146" actId="14100"/>
          <ac:picMkLst>
            <pc:docMk/>
            <pc:sldMk cId="923071317" sldId="355"/>
            <ac:picMk id="4" creationId="{5866668B-F88C-48F8-AEA7-8C333A72F6A0}"/>
          </ac:picMkLst>
        </pc:picChg>
      </pc:sldChg>
      <pc:sldChg chg="addSp modSp new">
        <pc:chgData name="Krishna Solanki" userId="acb9535816b93691" providerId="Windows Live" clId="Web-{2DC3DAC3-57BD-43A1-9CD1-59763D3B96C3}" dt="2022-02-26T02:55:29.724" v="169" actId="20577"/>
        <pc:sldMkLst>
          <pc:docMk/>
          <pc:sldMk cId="889480657" sldId="356"/>
        </pc:sldMkLst>
        <pc:spChg chg="add mod">
          <ac:chgData name="Krishna Solanki" userId="acb9535816b93691" providerId="Windows Live" clId="Web-{2DC3DAC3-57BD-43A1-9CD1-59763D3B96C3}" dt="2022-02-26T02:55:29.724" v="169" actId="20577"/>
          <ac:spMkLst>
            <pc:docMk/>
            <pc:sldMk cId="889480657" sldId="356"/>
            <ac:spMk id="4" creationId="{DAD36664-A3B7-482D-BD44-44AFC411DA8B}"/>
          </ac:spMkLst>
        </pc:spChg>
        <pc:picChg chg="add mod">
          <ac:chgData name="Krishna Solanki" userId="acb9535816b93691" providerId="Windows Live" clId="Web-{2DC3DAC3-57BD-43A1-9CD1-59763D3B96C3}" dt="2022-02-26T02:55:18.255" v="162" actId="14100"/>
          <ac:picMkLst>
            <pc:docMk/>
            <pc:sldMk cId="889480657" sldId="356"/>
            <ac:picMk id="2" creationId="{23A50E9C-54B9-4D42-A5BF-B2FF4AB103BC}"/>
          </ac:picMkLst>
        </pc:picChg>
      </pc:sldChg>
      <pc:sldChg chg="addSp modSp new">
        <pc:chgData name="Krishna Solanki" userId="acb9535816b93691" providerId="Windows Live" clId="Web-{2DC3DAC3-57BD-43A1-9CD1-59763D3B96C3}" dt="2022-02-26T02:56:14.568" v="190" actId="20577"/>
        <pc:sldMkLst>
          <pc:docMk/>
          <pc:sldMk cId="3607684861" sldId="357"/>
        </pc:sldMkLst>
        <pc:spChg chg="add mod">
          <ac:chgData name="Krishna Solanki" userId="acb9535816b93691" providerId="Windows Live" clId="Web-{2DC3DAC3-57BD-43A1-9CD1-59763D3B96C3}" dt="2022-02-26T02:56:14.568" v="190" actId="20577"/>
          <ac:spMkLst>
            <pc:docMk/>
            <pc:sldMk cId="3607684861" sldId="357"/>
            <ac:spMk id="4" creationId="{6790E089-8E59-4ADC-8AEC-EE9734ACA6AC}"/>
          </ac:spMkLst>
        </pc:spChg>
        <pc:picChg chg="add mod">
          <ac:chgData name="Krishna Solanki" userId="acb9535816b93691" providerId="Windows Live" clId="Web-{2DC3DAC3-57BD-43A1-9CD1-59763D3B96C3}" dt="2022-02-26T02:55:50.365" v="174" actId="14100"/>
          <ac:picMkLst>
            <pc:docMk/>
            <pc:sldMk cId="3607684861" sldId="357"/>
            <ac:picMk id="2" creationId="{56BD31DD-B862-49EC-AFA7-CDF53B6F8F91}"/>
          </ac:picMkLst>
        </pc:picChg>
      </pc:sldChg>
      <pc:sldChg chg="addSp modSp new">
        <pc:chgData name="Krishna Solanki" userId="acb9535816b93691" providerId="Windows Live" clId="Web-{2DC3DAC3-57BD-43A1-9CD1-59763D3B96C3}" dt="2022-02-26T02:56:51.553" v="197" actId="1076"/>
        <pc:sldMkLst>
          <pc:docMk/>
          <pc:sldMk cId="1095786216" sldId="358"/>
        </pc:sldMkLst>
        <pc:picChg chg="add mod">
          <ac:chgData name="Krishna Solanki" userId="acb9535816b93691" providerId="Windows Live" clId="Web-{2DC3DAC3-57BD-43A1-9CD1-59763D3B96C3}" dt="2022-02-26T02:56:51.553" v="197" actId="1076"/>
          <ac:picMkLst>
            <pc:docMk/>
            <pc:sldMk cId="1095786216" sldId="358"/>
            <ac:picMk id="2" creationId="{FDC3B437-CE55-44B7-9A94-BB34B3A6FF1B}"/>
          </ac:picMkLst>
        </pc:picChg>
      </pc:sldChg>
      <pc:sldChg chg="addSp modSp new">
        <pc:chgData name="Krishna Solanki" userId="acb9535816b93691" providerId="Windows Live" clId="Web-{2DC3DAC3-57BD-43A1-9CD1-59763D3B96C3}" dt="2022-02-26T02:57:18.226" v="202" actId="14100"/>
        <pc:sldMkLst>
          <pc:docMk/>
          <pc:sldMk cId="1427809916" sldId="359"/>
        </pc:sldMkLst>
        <pc:picChg chg="add mod">
          <ac:chgData name="Krishna Solanki" userId="acb9535816b93691" providerId="Windows Live" clId="Web-{2DC3DAC3-57BD-43A1-9CD1-59763D3B96C3}" dt="2022-02-26T02:57:18.226" v="202" actId="14100"/>
          <ac:picMkLst>
            <pc:docMk/>
            <pc:sldMk cId="1427809916" sldId="359"/>
            <ac:picMk id="2" creationId="{57743DB8-5F6E-48AE-B3DC-769B584E14D7}"/>
          </ac:picMkLst>
        </pc:picChg>
      </pc:sldChg>
      <pc:sldChg chg="addSp modSp new">
        <pc:chgData name="Krishna Solanki" userId="acb9535816b93691" providerId="Windows Live" clId="Web-{2DC3DAC3-57BD-43A1-9CD1-59763D3B96C3}" dt="2022-02-26T02:58:00.227" v="243" actId="20577"/>
        <pc:sldMkLst>
          <pc:docMk/>
          <pc:sldMk cId="3584388594" sldId="360"/>
        </pc:sldMkLst>
        <pc:spChg chg="add mod">
          <ac:chgData name="Krishna Solanki" userId="acb9535816b93691" providerId="Windows Live" clId="Web-{2DC3DAC3-57BD-43A1-9CD1-59763D3B96C3}" dt="2022-02-26T02:58:00.227" v="243" actId="20577"/>
          <ac:spMkLst>
            <pc:docMk/>
            <pc:sldMk cId="3584388594" sldId="360"/>
            <ac:spMk id="4" creationId="{297607A0-9E29-494D-A879-2697601C455D}"/>
          </ac:spMkLst>
        </pc:spChg>
        <pc:picChg chg="add mod">
          <ac:chgData name="Krishna Solanki" userId="acb9535816b93691" providerId="Windows Live" clId="Web-{2DC3DAC3-57BD-43A1-9CD1-59763D3B96C3}" dt="2022-02-26T02:57:34.851" v="207" actId="14100"/>
          <ac:picMkLst>
            <pc:docMk/>
            <pc:sldMk cId="3584388594" sldId="360"/>
            <ac:picMk id="2" creationId="{50D7693E-0F58-45E7-860C-5B7B7D7157D9}"/>
          </ac:picMkLst>
        </pc:picChg>
      </pc:sldChg>
      <pc:sldChg chg="addSp modSp new">
        <pc:chgData name="Krishna Solanki" userId="acb9535816b93691" providerId="Windows Live" clId="Web-{2DC3DAC3-57BD-43A1-9CD1-59763D3B96C3}" dt="2022-02-26T02:58:46.243" v="278" actId="20577"/>
        <pc:sldMkLst>
          <pc:docMk/>
          <pc:sldMk cId="2702323496" sldId="361"/>
        </pc:sldMkLst>
        <pc:spChg chg="add mod">
          <ac:chgData name="Krishna Solanki" userId="acb9535816b93691" providerId="Windows Live" clId="Web-{2DC3DAC3-57BD-43A1-9CD1-59763D3B96C3}" dt="2022-02-26T02:58:46.243" v="278" actId="20577"/>
          <ac:spMkLst>
            <pc:docMk/>
            <pc:sldMk cId="2702323496" sldId="361"/>
            <ac:spMk id="4" creationId="{258E5B74-D396-4411-B80B-1BA6E73F6F87}"/>
          </ac:spMkLst>
        </pc:spChg>
        <pc:picChg chg="add mod">
          <ac:chgData name="Krishna Solanki" userId="acb9535816b93691" providerId="Windows Live" clId="Web-{2DC3DAC3-57BD-43A1-9CD1-59763D3B96C3}" dt="2022-02-26T02:58:23.430" v="248" actId="14100"/>
          <ac:picMkLst>
            <pc:docMk/>
            <pc:sldMk cId="2702323496" sldId="361"/>
            <ac:picMk id="2" creationId="{FB7BE1E8-651D-494F-AD93-239BECD4178F}"/>
          </ac:picMkLst>
        </pc:picChg>
      </pc:sldChg>
      <pc:sldChg chg="addSp modSp new">
        <pc:chgData name="Krishna Solanki" userId="acb9535816b93691" providerId="Windows Live" clId="Web-{2DC3DAC3-57BD-43A1-9CD1-59763D3B96C3}" dt="2022-02-26T03:00:00.320" v="300" actId="20577"/>
        <pc:sldMkLst>
          <pc:docMk/>
          <pc:sldMk cId="1780066225" sldId="362"/>
        </pc:sldMkLst>
        <pc:spChg chg="add mod">
          <ac:chgData name="Krishna Solanki" userId="acb9535816b93691" providerId="Windows Live" clId="Web-{2DC3DAC3-57BD-43A1-9CD1-59763D3B96C3}" dt="2022-02-26T03:00:00.320" v="300" actId="20577"/>
          <ac:spMkLst>
            <pc:docMk/>
            <pc:sldMk cId="1780066225" sldId="362"/>
            <ac:spMk id="4" creationId="{8306A6AE-8546-4BF9-B380-C2ADA35A69DA}"/>
          </ac:spMkLst>
        </pc:spChg>
        <pc:picChg chg="add mod">
          <ac:chgData name="Krishna Solanki" userId="acb9535816b93691" providerId="Windows Live" clId="Web-{2DC3DAC3-57BD-43A1-9CD1-59763D3B96C3}" dt="2022-02-26T02:59:46.398" v="283" actId="14100"/>
          <ac:picMkLst>
            <pc:docMk/>
            <pc:sldMk cId="1780066225" sldId="362"/>
            <ac:picMk id="2" creationId="{6E6E4B2B-2C93-4FC6-B22A-00ED63945B75}"/>
          </ac:picMkLst>
        </pc:picChg>
      </pc:sldChg>
      <pc:sldChg chg="addSp modSp new">
        <pc:chgData name="Krishna Solanki" userId="acb9535816b93691" providerId="Windows Live" clId="Web-{2DC3DAC3-57BD-43A1-9CD1-59763D3B96C3}" dt="2022-02-26T03:00:36.259" v="319" actId="20577"/>
        <pc:sldMkLst>
          <pc:docMk/>
          <pc:sldMk cId="4141506468" sldId="363"/>
        </pc:sldMkLst>
        <pc:spChg chg="add mod">
          <ac:chgData name="Krishna Solanki" userId="acb9535816b93691" providerId="Windows Live" clId="Web-{2DC3DAC3-57BD-43A1-9CD1-59763D3B96C3}" dt="2022-02-26T03:00:36.259" v="319" actId="20577"/>
          <ac:spMkLst>
            <pc:docMk/>
            <pc:sldMk cId="4141506468" sldId="363"/>
            <ac:spMk id="4" creationId="{21A106AC-1C6B-4972-AC7E-A2EABF5CDC0F}"/>
          </ac:spMkLst>
        </pc:spChg>
        <pc:picChg chg="add mod">
          <ac:chgData name="Krishna Solanki" userId="acb9535816b93691" providerId="Windows Live" clId="Web-{2DC3DAC3-57BD-43A1-9CD1-59763D3B96C3}" dt="2022-02-26T03:00:23.758" v="307" actId="14100"/>
          <ac:picMkLst>
            <pc:docMk/>
            <pc:sldMk cId="4141506468" sldId="363"/>
            <ac:picMk id="2" creationId="{F5731B1B-B942-46F1-9FB5-460624C045C9}"/>
          </ac:picMkLst>
        </pc:picChg>
      </pc:sldChg>
      <pc:sldChg chg="addSp modSp new ord">
        <pc:chgData name="Krishna Solanki" userId="acb9535816b93691" providerId="Windows Live" clId="Web-{2DC3DAC3-57BD-43A1-9CD1-59763D3B96C3}" dt="2022-02-26T03:01:51.292" v="325"/>
        <pc:sldMkLst>
          <pc:docMk/>
          <pc:sldMk cId="3207037971" sldId="364"/>
        </pc:sldMkLst>
        <pc:picChg chg="add mod">
          <ac:chgData name="Krishna Solanki" userId="acb9535816b93691" providerId="Windows Live" clId="Web-{2DC3DAC3-57BD-43A1-9CD1-59763D3B96C3}" dt="2022-02-26T03:01:01.447" v="323" actId="14100"/>
          <ac:picMkLst>
            <pc:docMk/>
            <pc:sldMk cId="3207037971" sldId="364"/>
            <ac:picMk id="2" creationId="{A373B93F-2774-4FA0-86CE-8A7CC2F0C9D8}"/>
          </ac:picMkLst>
        </pc:picChg>
      </pc:sldChg>
      <pc:sldChg chg="addSp modSp new">
        <pc:chgData name="Krishna Solanki" userId="acb9535816b93691" providerId="Windows Live" clId="Web-{2DC3DAC3-57BD-43A1-9CD1-59763D3B96C3}" dt="2022-02-26T03:02:36.949" v="334" actId="20577"/>
        <pc:sldMkLst>
          <pc:docMk/>
          <pc:sldMk cId="294271275" sldId="365"/>
        </pc:sldMkLst>
        <pc:spChg chg="add mod">
          <ac:chgData name="Krishna Solanki" userId="acb9535816b93691" providerId="Windows Live" clId="Web-{2DC3DAC3-57BD-43A1-9CD1-59763D3B96C3}" dt="2022-02-26T03:02:36.949" v="334" actId="20577"/>
          <ac:spMkLst>
            <pc:docMk/>
            <pc:sldMk cId="294271275" sldId="365"/>
            <ac:spMk id="4" creationId="{9333C16B-4B41-41EF-A7D9-5279B42163AA}"/>
          </ac:spMkLst>
        </pc:spChg>
        <pc:picChg chg="add mod">
          <ac:chgData name="Krishna Solanki" userId="acb9535816b93691" providerId="Windows Live" clId="Web-{2DC3DAC3-57BD-43A1-9CD1-59763D3B96C3}" dt="2022-02-26T03:02:20.123" v="330" actId="14100"/>
          <ac:picMkLst>
            <pc:docMk/>
            <pc:sldMk cId="294271275" sldId="365"/>
            <ac:picMk id="2" creationId="{291DD860-AFD8-4D67-820A-4F5F6A3912D9}"/>
          </ac:picMkLst>
        </pc:picChg>
      </pc:sldChg>
      <pc:sldChg chg="addSp modSp new">
        <pc:chgData name="Krishna Solanki" userId="acb9535816b93691" providerId="Windows Live" clId="Web-{2DC3DAC3-57BD-43A1-9CD1-59763D3B96C3}" dt="2022-02-26T03:12:14.932" v="350" actId="20577"/>
        <pc:sldMkLst>
          <pc:docMk/>
          <pc:sldMk cId="50505393" sldId="366"/>
        </pc:sldMkLst>
        <pc:spChg chg="add mod">
          <ac:chgData name="Krishna Solanki" userId="acb9535816b93691" providerId="Windows Live" clId="Web-{2DC3DAC3-57BD-43A1-9CD1-59763D3B96C3}" dt="2022-02-26T03:12:14.932" v="350" actId="20577"/>
          <ac:spMkLst>
            <pc:docMk/>
            <pc:sldMk cId="50505393" sldId="366"/>
            <ac:spMk id="3" creationId="{EDB0BDBB-3EB8-4E6D-AF7D-38B4DE8A24AA}"/>
          </ac:spMkLst>
        </pc:spChg>
      </pc:sldChg>
    </pc:docChg>
  </pc:docChgLst>
  <pc:docChgLst>
    <pc:chgData name="Krishna Solanki" userId="acb9535816b93691" providerId="Windows Live" clId="Web-{007FF4A7-C7B3-4C19-9937-EF1099AED216}"/>
    <pc:docChg chg="addSld modSld">
      <pc:chgData name="Krishna Solanki" userId="acb9535816b93691" providerId="Windows Live" clId="Web-{007FF4A7-C7B3-4C19-9937-EF1099AED216}" dt="2022-01-26T13:02:50.631" v="292" actId="20577"/>
      <pc:docMkLst>
        <pc:docMk/>
      </pc:docMkLst>
      <pc:sldChg chg="modSp">
        <pc:chgData name="Krishna Solanki" userId="acb9535816b93691" providerId="Windows Live" clId="Web-{007FF4A7-C7B3-4C19-9937-EF1099AED216}" dt="2022-01-26T12:37:56.200" v="53" actId="20577"/>
        <pc:sldMkLst>
          <pc:docMk/>
          <pc:sldMk cId="144262711" sldId="336"/>
        </pc:sldMkLst>
        <pc:spChg chg="mod">
          <ac:chgData name="Krishna Solanki" userId="acb9535816b93691" providerId="Windows Live" clId="Web-{007FF4A7-C7B3-4C19-9937-EF1099AED216}" dt="2022-01-26T12:37:56.200" v="53" actId="20577"/>
          <ac:spMkLst>
            <pc:docMk/>
            <pc:sldMk cId="144262711" sldId="336"/>
            <ac:spMk id="3" creationId="{FDA47DF9-C3C2-4B06-9D7C-CF643BE7400F}"/>
          </ac:spMkLst>
        </pc:spChg>
      </pc:sldChg>
      <pc:sldChg chg="addSp delSp modSp new">
        <pc:chgData name="Krishna Solanki" userId="acb9535816b93691" providerId="Windows Live" clId="Web-{007FF4A7-C7B3-4C19-9937-EF1099AED216}" dt="2022-01-26T12:43:12.721" v="78" actId="1076"/>
        <pc:sldMkLst>
          <pc:docMk/>
          <pc:sldMk cId="2850907096" sldId="337"/>
        </pc:sldMkLst>
        <pc:picChg chg="add del mod">
          <ac:chgData name="Krishna Solanki" userId="acb9535816b93691" providerId="Windows Live" clId="Web-{007FF4A7-C7B3-4C19-9937-EF1099AED216}" dt="2022-01-26T12:41:00.453" v="66"/>
          <ac:picMkLst>
            <pc:docMk/>
            <pc:sldMk cId="2850907096" sldId="337"/>
            <ac:picMk id="2" creationId="{5C10588D-62DF-4710-BC80-3D84225EBCC8}"/>
          </ac:picMkLst>
        </pc:picChg>
        <pc:picChg chg="add del mod">
          <ac:chgData name="Krishna Solanki" userId="acb9535816b93691" providerId="Windows Live" clId="Web-{007FF4A7-C7B3-4C19-9937-EF1099AED216}" dt="2022-01-26T12:41:02.125" v="67"/>
          <ac:picMkLst>
            <pc:docMk/>
            <pc:sldMk cId="2850907096" sldId="337"/>
            <ac:picMk id="3" creationId="{F21BFD44-09A7-4FF3-B36F-6DD512417F25}"/>
          </ac:picMkLst>
        </pc:picChg>
        <pc:picChg chg="add mod">
          <ac:chgData name="Krishna Solanki" userId="acb9535816b93691" providerId="Windows Live" clId="Web-{007FF4A7-C7B3-4C19-9937-EF1099AED216}" dt="2022-01-26T12:41:38.860" v="70" actId="14100"/>
          <ac:picMkLst>
            <pc:docMk/>
            <pc:sldMk cId="2850907096" sldId="337"/>
            <ac:picMk id="4" creationId="{07266A4E-2010-4707-B99D-47EA44365917}"/>
          </ac:picMkLst>
        </pc:picChg>
        <pc:picChg chg="add mod">
          <ac:chgData name="Krishna Solanki" userId="acb9535816b93691" providerId="Windows Live" clId="Web-{007FF4A7-C7B3-4C19-9937-EF1099AED216}" dt="2022-01-26T12:42:32.674" v="74" actId="14100"/>
          <ac:picMkLst>
            <pc:docMk/>
            <pc:sldMk cId="2850907096" sldId="337"/>
            <ac:picMk id="5" creationId="{22B43A57-5AD1-4D2D-A7E9-2FFBE36D1FEB}"/>
          </ac:picMkLst>
        </pc:picChg>
        <pc:picChg chg="add mod">
          <ac:chgData name="Krishna Solanki" userId="acb9535816b93691" providerId="Windows Live" clId="Web-{007FF4A7-C7B3-4C19-9937-EF1099AED216}" dt="2022-01-26T12:43:12.721" v="78" actId="1076"/>
          <ac:picMkLst>
            <pc:docMk/>
            <pc:sldMk cId="2850907096" sldId="337"/>
            <ac:picMk id="6" creationId="{877D3C2C-46F7-4CAA-B96C-02AD72F1ED97}"/>
          </ac:picMkLst>
        </pc:picChg>
      </pc:sldChg>
      <pc:sldChg chg="addSp modSp new">
        <pc:chgData name="Krishna Solanki" userId="acb9535816b93691" providerId="Windows Live" clId="Web-{007FF4A7-C7B3-4C19-9937-EF1099AED216}" dt="2022-01-26T12:47:45.663" v="127" actId="20577"/>
        <pc:sldMkLst>
          <pc:docMk/>
          <pc:sldMk cId="3752545186" sldId="338"/>
        </pc:sldMkLst>
        <pc:spChg chg="add mod">
          <ac:chgData name="Krishna Solanki" userId="acb9535816b93691" providerId="Windows Live" clId="Web-{007FF4A7-C7B3-4C19-9937-EF1099AED216}" dt="2022-01-26T12:47:45.663" v="127" actId="20577"/>
          <ac:spMkLst>
            <pc:docMk/>
            <pc:sldMk cId="3752545186" sldId="338"/>
            <ac:spMk id="6" creationId="{2AA2FE39-18D9-461D-A965-CAABFC0F6359}"/>
          </ac:spMkLst>
        </pc:spChg>
        <pc:picChg chg="add mod">
          <ac:chgData name="Krishna Solanki" userId="acb9535816b93691" providerId="Windows Live" clId="Web-{007FF4A7-C7B3-4C19-9937-EF1099AED216}" dt="2022-01-26T12:45:50.161" v="93" actId="14100"/>
          <ac:picMkLst>
            <pc:docMk/>
            <pc:sldMk cId="3752545186" sldId="338"/>
            <ac:picMk id="2" creationId="{8411036D-D0A1-45C2-B25C-16E09D7FF3BC}"/>
          </ac:picMkLst>
        </pc:picChg>
        <pc:picChg chg="add mod">
          <ac:chgData name="Krishna Solanki" userId="acb9535816b93691" providerId="Windows Live" clId="Web-{007FF4A7-C7B3-4C19-9937-EF1099AED216}" dt="2022-01-26T12:45:01.410" v="87" actId="14100"/>
          <ac:picMkLst>
            <pc:docMk/>
            <pc:sldMk cId="3752545186" sldId="338"/>
            <ac:picMk id="3" creationId="{2E7781FD-F2FD-49A4-8D64-04EF9AE5E1F1}"/>
          </ac:picMkLst>
        </pc:picChg>
        <pc:picChg chg="add mod">
          <ac:chgData name="Krishna Solanki" userId="acb9535816b93691" providerId="Windows Live" clId="Web-{007FF4A7-C7B3-4C19-9937-EF1099AED216}" dt="2022-01-26T12:45:44.661" v="92" actId="14100"/>
          <ac:picMkLst>
            <pc:docMk/>
            <pc:sldMk cId="3752545186" sldId="338"/>
            <ac:picMk id="4" creationId="{1AA7F44E-3160-44E0-9891-706ADC200DC9}"/>
          </ac:picMkLst>
        </pc:picChg>
      </pc:sldChg>
      <pc:sldChg chg="addSp modSp new">
        <pc:chgData name="Krishna Solanki" userId="acb9535816b93691" providerId="Windows Live" clId="Web-{007FF4A7-C7B3-4C19-9937-EF1099AED216}" dt="2022-01-26T12:48:31.695" v="148" actId="20577"/>
        <pc:sldMkLst>
          <pc:docMk/>
          <pc:sldMk cId="1784175088" sldId="339"/>
        </pc:sldMkLst>
        <pc:spChg chg="add mod">
          <ac:chgData name="Krishna Solanki" userId="acb9535816b93691" providerId="Windows Live" clId="Web-{007FF4A7-C7B3-4C19-9937-EF1099AED216}" dt="2022-01-26T12:48:31.695" v="148" actId="20577"/>
          <ac:spMkLst>
            <pc:docMk/>
            <pc:sldMk cId="1784175088" sldId="339"/>
            <ac:spMk id="5" creationId="{E7C5DC0A-8FEA-4B57-8DD6-BAACE8A6F139}"/>
          </ac:spMkLst>
        </pc:spChg>
        <pc:picChg chg="add mod">
          <ac:chgData name="Krishna Solanki" userId="acb9535816b93691" providerId="Windows Live" clId="Web-{007FF4A7-C7B3-4C19-9937-EF1099AED216}" dt="2022-01-26T12:47:17.350" v="105" actId="1076"/>
          <ac:picMkLst>
            <pc:docMk/>
            <pc:sldMk cId="1784175088" sldId="339"/>
            <ac:picMk id="2" creationId="{FB0E95AB-DC48-4EBD-BCB5-0B6079A8619D}"/>
          </ac:picMkLst>
        </pc:picChg>
        <pc:picChg chg="add mod">
          <ac:chgData name="Krishna Solanki" userId="acb9535816b93691" providerId="Windows Live" clId="Web-{007FF4A7-C7B3-4C19-9937-EF1099AED216}" dt="2022-01-26T12:47:20.241" v="106" actId="1076"/>
          <ac:picMkLst>
            <pc:docMk/>
            <pc:sldMk cId="1784175088" sldId="339"/>
            <ac:picMk id="3" creationId="{496B51A2-AA51-4C40-A1D7-4F88878FFEE6}"/>
          </ac:picMkLst>
        </pc:picChg>
      </pc:sldChg>
      <pc:sldChg chg="addSp modSp new">
        <pc:chgData name="Krishna Solanki" userId="acb9535816b93691" providerId="Windows Live" clId="Web-{007FF4A7-C7B3-4C19-9937-EF1099AED216}" dt="2022-01-26T12:52:26.371" v="181" actId="20577"/>
        <pc:sldMkLst>
          <pc:docMk/>
          <pc:sldMk cId="2653425252" sldId="340"/>
        </pc:sldMkLst>
        <pc:spChg chg="add mod">
          <ac:chgData name="Krishna Solanki" userId="acb9535816b93691" providerId="Windows Live" clId="Web-{007FF4A7-C7B3-4C19-9937-EF1099AED216}" dt="2022-01-26T12:52:26.371" v="181" actId="20577"/>
          <ac:spMkLst>
            <pc:docMk/>
            <pc:sldMk cId="2653425252" sldId="340"/>
            <ac:spMk id="3" creationId="{C8A3506A-C66C-40C1-92C5-2D1C36A3F753}"/>
          </ac:spMkLst>
        </pc:spChg>
        <pc:picChg chg="add mod">
          <ac:chgData name="Krishna Solanki" userId="acb9535816b93691" providerId="Windows Live" clId="Web-{007FF4A7-C7B3-4C19-9937-EF1099AED216}" dt="2022-01-26T12:49:57.696" v="170" actId="14100"/>
          <ac:picMkLst>
            <pc:docMk/>
            <pc:sldMk cId="2653425252" sldId="340"/>
            <ac:picMk id="4" creationId="{B5702418-44D9-4FE8-8274-A889A3EBBAA6}"/>
          </ac:picMkLst>
        </pc:picChg>
        <pc:picChg chg="add mod">
          <ac:chgData name="Krishna Solanki" userId="acb9535816b93691" providerId="Windows Live" clId="Web-{007FF4A7-C7B3-4C19-9937-EF1099AED216}" dt="2022-01-26T12:50:01.353" v="171" actId="14100"/>
          <ac:picMkLst>
            <pc:docMk/>
            <pc:sldMk cId="2653425252" sldId="340"/>
            <ac:picMk id="5" creationId="{6D3EAC3E-74E5-4A34-827E-66D2402360A6}"/>
          </ac:picMkLst>
        </pc:picChg>
      </pc:sldChg>
      <pc:sldChg chg="addSp modSp new">
        <pc:chgData name="Krishna Solanki" userId="acb9535816b93691" providerId="Windows Live" clId="Web-{007FF4A7-C7B3-4C19-9937-EF1099AED216}" dt="2022-01-26T12:54:19.326" v="207" actId="20577"/>
        <pc:sldMkLst>
          <pc:docMk/>
          <pc:sldMk cId="818265157" sldId="341"/>
        </pc:sldMkLst>
        <pc:spChg chg="add mod">
          <ac:chgData name="Krishna Solanki" userId="acb9535816b93691" providerId="Windows Live" clId="Web-{007FF4A7-C7B3-4C19-9937-EF1099AED216}" dt="2022-01-26T12:54:19.326" v="207" actId="20577"/>
          <ac:spMkLst>
            <pc:docMk/>
            <pc:sldMk cId="818265157" sldId="341"/>
            <ac:spMk id="4" creationId="{11E2F958-91F6-41D5-B7EA-9ACDB07E54A9}"/>
          </ac:spMkLst>
        </pc:spChg>
        <pc:picChg chg="add mod">
          <ac:chgData name="Krishna Solanki" userId="acb9535816b93691" providerId="Windows Live" clId="Web-{007FF4A7-C7B3-4C19-9937-EF1099AED216}" dt="2022-01-26T12:51:58.417" v="178" actId="14100"/>
          <ac:picMkLst>
            <pc:docMk/>
            <pc:sldMk cId="818265157" sldId="341"/>
            <ac:picMk id="2" creationId="{DFF45A57-8CB6-49D6-9111-8FAA57044714}"/>
          </ac:picMkLst>
        </pc:picChg>
      </pc:sldChg>
      <pc:sldChg chg="addSp delSp modSp new">
        <pc:chgData name="Krishna Solanki" userId="acb9535816b93691" providerId="Windows Live" clId="Web-{007FF4A7-C7B3-4C19-9937-EF1099AED216}" dt="2022-01-26T12:54:31.967" v="213" actId="20577"/>
        <pc:sldMkLst>
          <pc:docMk/>
          <pc:sldMk cId="1875068083" sldId="342"/>
        </pc:sldMkLst>
        <pc:spChg chg="add del">
          <ac:chgData name="Krishna Solanki" userId="acb9535816b93691" providerId="Windows Live" clId="Web-{007FF4A7-C7B3-4C19-9937-EF1099AED216}" dt="2022-01-26T12:53:59.107" v="202"/>
          <ac:spMkLst>
            <pc:docMk/>
            <pc:sldMk cId="1875068083" sldId="342"/>
            <ac:spMk id="5" creationId="{731AC817-AFBC-410B-AE7F-D2E5010DF1EA}"/>
          </ac:spMkLst>
        </pc:spChg>
        <pc:spChg chg="add mod">
          <ac:chgData name="Krishna Solanki" userId="acb9535816b93691" providerId="Windows Live" clId="Web-{007FF4A7-C7B3-4C19-9937-EF1099AED216}" dt="2022-01-26T12:54:31.967" v="213" actId="20577"/>
          <ac:spMkLst>
            <pc:docMk/>
            <pc:sldMk cId="1875068083" sldId="342"/>
            <ac:spMk id="7" creationId="{A161A41F-57BB-4CE1-845E-482D84F94ABD}"/>
          </ac:spMkLst>
        </pc:spChg>
        <pc:picChg chg="add mod">
          <ac:chgData name="Krishna Solanki" userId="acb9535816b93691" providerId="Windows Live" clId="Web-{007FF4A7-C7B3-4C19-9937-EF1099AED216}" dt="2022-01-26T12:53:24.950" v="195" actId="14100"/>
          <ac:picMkLst>
            <pc:docMk/>
            <pc:sldMk cId="1875068083" sldId="342"/>
            <ac:picMk id="2" creationId="{1A140D0D-DF9C-4AF8-9D63-0B514BF217FC}"/>
          </ac:picMkLst>
        </pc:picChg>
        <pc:picChg chg="add mod">
          <ac:chgData name="Krishna Solanki" userId="acb9535816b93691" providerId="Windows Live" clId="Web-{007FF4A7-C7B3-4C19-9937-EF1099AED216}" dt="2022-01-26T12:53:23.090" v="194" actId="14100"/>
          <ac:picMkLst>
            <pc:docMk/>
            <pc:sldMk cId="1875068083" sldId="342"/>
            <ac:picMk id="3" creationId="{9D3A88FD-2364-447D-A26A-5C124BE2EE3C}"/>
          </ac:picMkLst>
        </pc:picChg>
        <pc:picChg chg="add mod">
          <ac:chgData name="Krishna Solanki" userId="acb9535816b93691" providerId="Windows Live" clId="Web-{007FF4A7-C7B3-4C19-9937-EF1099AED216}" dt="2022-01-26T12:54:01.357" v="203" actId="14100"/>
          <ac:picMkLst>
            <pc:docMk/>
            <pc:sldMk cId="1875068083" sldId="342"/>
            <ac:picMk id="4" creationId="{48A96ADC-2310-455B-95A5-D59DDAED6469}"/>
          </ac:picMkLst>
        </pc:picChg>
      </pc:sldChg>
      <pc:sldChg chg="addSp delSp modSp new mod setBg">
        <pc:chgData name="Krishna Solanki" userId="acb9535816b93691" providerId="Windows Live" clId="Web-{007FF4A7-C7B3-4C19-9937-EF1099AED216}" dt="2022-01-26T12:59:49.081" v="254"/>
        <pc:sldMkLst>
          <pc:docMk/>
          <pc:sldMk cId="1458691068" sldId="343"/>
        </pc:sldMkLst>
        <pc:spChg chg="mod">
          <ac:chgData name="Krishna Solanki" userId="acb9535816b93691" providerId="Windows Live" clId="Web-{007FF4A7-C7B3-4C19-9937-EF1099AED216}" dt="2022-01-26T12:59:49.081" v="254"/>
          <ac:spMkLst>
            <pc:docMk/>
            <pc:sldMk cId="1458691068" sldId="343"/>
            <ac:spMk id="2" creationId="{13007A7F-4662-4F8D-AA03-DE12A1D5E3AA}"/>
          </ac:spMkLst>
        </pc:spChg>
        <pc:spChg chg="del">
          <ac:chgData name="Krishna Solanki" userId="acb9535816b93691" providerId="Windows Live" clId="Web-{007FF4A7-C7B3-4C19-9937-EF1099AED216}" dt="2022-01-26T12:59:27.800" v="250"/>
          <ac:spMkLst>
            <pc:docMk/>
            <pc:sldMk cId="1458691068" sldId="343"/>
            <ac:spMk id="3" creationId="{30730788-2E8A-4278-908B-0FB97131BDE5}"/>
          </ac:spMkLst>
        </pc:spChg>
        <pc:spChg chg="add">
          <ac:chgData name="Krishna Solanki" userId="acb9535816b93691" providerId="Windows Live" clId="Web-{007FF4A7-C7B3-4C19-9937-EF1099AED216}" dt="2022-01-26T12:59:49.081" v="254"/>
          <ac:spMkLst>
            <pc:docMk/>
            <pc:sldMk cId="1458691068" sldId="343"/>
            <ac:spMk id="9" creationId="{A4AC5506-6312-4701-8D3C-40187889A947}"/>
          </ac:spMkLst>
        </pc:spChg>
        <pc:picChg chg="add mod ord">
          <ac:chgData name="Krishna Solanki" userId="acb9535816b93691" providerId="Windows Live" clId="Web-{007FF4A7-C7B3-4C19-9937-EF1099AED216}" dt="2022-01-26T12:59:49.081" v="254"/>
          <ac:picMkLst>
            <pc:docMk/>
            <pc:sldMk cId="1458691068" sldId="343"/>
            <ac:picMk id="4" creationId="{918EE676-30F1-4A7B-8B1F-850DA05C7AD1}"/>
          </ac:picMkLst>
        </pc:picChg>
      </pc:sldChg>
      <pc:sldChg chg="modSp new">
        <pc:chgData name="Krishna Solanki" userId="acb9535816b93691" providerId="Windows Live" clId="Web-{007FF4A7-C7B3-4C19-9937-EF1099AED216}" dt="2022-01-26T13:02:50.631" v="292" actId="20577"/>
        <pc:sldMkLst>
          <pc:docMk/>
          <pc:sldMk cId="605434684" sldId="344"/>
        </pc:sldMkLst>
        <pc:spChg chg="mod">
          <ac:chgData name="Krishna Solanki" userId="acb9535816b93691" providerId="Windows Live" clId="Web-{007FF4A7-C7B3-4C19-9937-EF1099AED216}" dt="2022-01-26T13:00:36.316" v="279" actId="20577"/>
          <ac:spMkLst>
            <pc:docMk/>
            <pc:sldMk cId="605434684" sldId="344"/>
            <ac:spMk id="2" creationId="{093D6E2C-7694-4B6E-9004-28023526C55D}"/>
          </ac:spMkLst>
        </pc:spChg>
        <pc:spChg chg="mod">
          <ac:chgData name="Krishna Solanki" userId="acb9535816b93691" providerId="Windows Live" clId="Web-{007FF4A7-C7B3-4C19-9937-EF1099AED216}" dt="2022-01-26T13:02:50.631" v="292" actId="20577"/>
          <ac:spMkLst>
            <pc:docMk/>
            <pc:sldMk cId="605434684" sldId="344"/>
            <ac:spMk id="3" creationId="{1243B082-9B7C-4E85-9825-C95CB916C7B5}"/>
          </ac:spMkLst>
        </pc:spChg>
      </pc:sldChg>
    </pc:docChg>
  </pc:docChgLst>
  <pc:docChgLst>
    <pc:chgData name="Krishna Solanki" userId="acb9535816b93691" providerId="Windows Live" clId="Web-{C0C53081-C306-4F70-BC56-8B30107E9520}"/>
    <pc:docChg chg="addSld modSld">
      <pc:chgData name="Krishna Solanki" userId="acb9535816b93691" providerId="Windows Live" clId="Web-{C0C53081-C306-4F70-BC56-8B30107E9520}" dt="2022-02-26T03:58:52.643" v="587" actId="20577"/>
      <pc:docMkLst>
        <pc:docMk/>
      </pc:docMkLst>
      <pc:sldChg chg="addSp modSp">
        <pc:chgData name="Krishna Solanki" userId="acb9535816b93691" providerId="Windows Live" clId="Web-{C0C53081-C306-4F70-BC56-8B30107E9520}" dt="2022-02-26T03:14:35.004" v="4" actId="14100"/>
        <pc:sldMkLst>
          <pc:docMk/>
          <pc:sldMk cId="50505393" sldId="366"/>
        </pc:sldMkLst>
        <pc:picChg chg="add mod">
          <ac:chgData name="Krishna Solanki" userId="acb9535816b93691" providerId="Windows Live" clId="Web-{C0C53081-C306-4F70-BC56-8B30107E9520}" dt="2022-02-26T03:14:35.004" v="4" actId="14100"/>
          <ac:picMkLst>
            <pc:docMk/>
            <pc:sldMk cId="50505393" sldId="366"/>
            <ac:picMk id="2" creationId="{5345740C-F76C-4CC6-AABA-4FBD2A43AD9B}"/>
          </ac:picMkLst>
        </pc:picChg>
      </pc:sldChg>
      <pc:sldChg chg="addSp modSp new">
        <pc:chgData name="Krishna Solanki" userId="acb9535816b93691" providerId="Windows Live" clId="Web-{C0C53081-C306-4F70-BC56-8B30107E9520}" dt="2022-02-26T03:15:22.224" v="29" actId="20577"/>
        <pc:sldMkLst>
          <pc:docMk/>
          <pc:sldMk cId="2392172122" sldId="367"/>
        </pc:sldMkLst>
        <pc:spChg chg="add mod">
          <ac:chgData name="Krishna Solanki" userId="acb9535816b93691" providerId="Windows Live" clId="Web-{C0C53081-C306-4F70-BC56-8B30107E9520}" dt="2022-02-26T03:15:22.224" v="29" actId="20577"/>
          <ac:spMkLst>
            <pc:docMk/>
            <pc:sldMk cId="2392172122" sldId="367"/>
            <ac:spMk id="2" creationId="{A6EB8F2D-B7F9-4474-B439-09E1B21944AC}"/>
          </ac:spMkLst>
        </pc:spChg>
        <pc:picChg chg="add mod">
          <ac:chgData name="Krishna Solanki" userId="acb9535816b93691" providerId="Windows Live" clId="Web-{C0C53081-C306-4F70-BC56-8B30107E9520}" dt="2022-02-26T03:14:59.380" v="10" actId="14100"/>
          <ac:picMkLst>
            <pc:docMk/>
            <pc:sldMk cId="2392172122" sldId="367"/>
            <ac:picMk id="3" creationId="{7BED95EF-8413-43FD-B3B5-FE367AB7A43E}"/>
          </ac:picMkLst>
        </pc:picChg>
      </pc:sldChg>
      <pc:sldChg chg="addSp delSp modSp new">
        <pc:chgData name="Krishna Solanki" userId="acb9535816b93691" providerId="Windows Live" clId="Web-{C0C53081-C306-4F70-BC56-8B30107E9520}" dt="2022-02-26T03:16:01.303" v="38"/>
        <pc:sldMkLst>
          <pc:docMk/>
          <pc:sldMk cId="3237835788" sldId="368"/>
        </pc:sldMkLst>
        <pc:spChg chg="add mod">
          <ac:chgData name="Krishna Solanki" userId="acb9535816b93691" providerId="Windows Live" clId="Web-{C0C53081-C306-4F70-BC56-8B30107E9520}" dt="2022-02-26T03:15:52.381" v="36" actId="20577"/>
          <ac:spMkLst>
            <pc:docMk/>
            <pc:sldMk cId="3237835788" sldId="368"/>
            <ac:spMk id="2" creationId="{A6EB8F2D-B7F9-4474-B439-09E1B21944AC}"/>
          </ac:spMkLst>
        </pc:spChg>
        <pc:picChg chg="add mod">
          <ac:chgData name="Krishna Solanki" userId="acb9535816b93691" providerId="Windows Live" clId="Web-{C0C53081-C306-4F70-BC56-8B30107E9520}" dt="2022-02-26T03:15:45.115" v="35" actId="14100"/>
          <ac:picMkLst>
            <pc:docMk/>
            <pc:sldMk cId="3237835788" sldId="368"/>
            <ac:picMk id="3" creationId="{AF32EB63-C902-4FB3-9E93-6766AC975B2B}"/>
          </ac:picMkLst>
        </pc:picChg>
        <pc:picChg chg="add del mod">
          <ac:chgData name="Krishna Solanki" userId="acb9535816b93691" providerId="Windows Live" clId="Web-{C0C53081-C306-4F70-BC56-8B30107E9520}" dt="2022-02-26T03:16:01.303" v="38"/>
          <ac:picMkLst>
            <pc:docMk/>
            <pc:sldMk cId="3237835788" sldId="368"/>
            <ac:picMk id="4" creationId="{7DB7DF60-042B-4D85-9AC8-B489F3B6C238}"/>
          </ac:picMkLst>
        </pc:picChg>
      </pc:sldChg>
      <pc:sldChg chg="addSp modSp new">
        <pc:chgData name="Krishna Solanki" userId="acb9535816b93691" providerId="Windows Live" clId="Web-{C0C53081-C306-4F70-BC56-8B30107E9520}" dt="2022-02-26T03:16:38.616" v="66" actId="20577"/>
        <pc:sldMkLst>
          <pc:docMk/>
          <pc:sldMk cId="719957025" sldId="369"/>
        </pc:sldMkLst>
        <pc:spChg chg="add mod">
          <ac:chgData name="Krishna Solanki" userId="acb9535816b93691" providerId="Windows Live" clId="Web-{C0C53081-C306-4F70-BC56-8B30107E9520}" dt="2022-02-26T03:16:38.616" v="66" actId="20577"/>
          <ac:spMkLst>
            <pc:docMk/>
            <pc:sldMk cId="719957025" sldId="369"/>
            <ac:spMk id="3" creationId="{A6EB8F2D-B7F9-4474-B439-09E1B21944AC}"/>
          </ac:spMkLst>
        </pc:spChg>
        <pc:picChg chg="add mod">
          <ac:chgData name="Krishna Solanki" userId="acb9535816b93691" providerId="Windows Live" clId="Web-{C0C53081-C306-4F70-BC56-8B30107E9520}" dt="2022-02-26T03:16:27.116" v="46" actId="14100"/>
          <ac:picMkLst>
            <pc:docMk/>
            <pc:sldMk cId="719957025" sldId="369"/>
            <ac:picMk id="2" creationId="{E25E8046-5510-43A5-869A-21114B2A99B8}"/>
          </ac:picMkLst>
        </pc:picChg>
      </pc:sldChg>
      <pc:sldChg chg="addSp delSp modSp new">
        <pc:chgData name="Krishna Solanki" userId="acb9535816b93691" providerId="Windows Live" clId="Web-{C0C53081-C306-4F70-BC56-8B30107E9520}" dt="2022-02-26T03:17:45.540" v="80" actId="20577"/>
        <pc:sldMkLst>
          <pc:docMk/>
          <pc:sldMk cId="1534104204" sldId="370"/>
        </pc:sldMkLst>
        <pc:spChg chg="add mod">
          <ac:chgData name="Krishna Solanki" userId="acb9535816b93691" providerId="Windows Live" clId="Web-{C0C53081-C306-4F70-BC56-8B30107E9520}" dt="2022-02-26T03:17:45.540" v="80" actId="20577"/>
          <ac:spMkLst>
            <pc:docMk/>
            <pc:sldMk cId="1534104204" sldId="370"/>
            <ac:spMk id="4" creationId="{A6EB8F2D-B7F9-4474-B439-09E1B21944AC}"/>
          </ac:spMkLst>
        </pc:spChg>
        <pc:picChg chg="add del mod">
          <ac:chgData name="Krishna Solanki" userId="acb9535816b93691" providerId="Windows Live" clId="Web-{C0C53081-C306-4F70-BC56-8B30107E9520}" dt="2022-02-26T03:17:05.070" v="71"/>
          <ac:picMkLst>
            <pc:docMk/>
            <pc:sldMk cId="1534104204" sldId="370"/>
            <ac:picMk id="2" creationId="{11653A94-6192-4ABE-BC27-CE1B96968D58}"/>
          </ac:picMkLst>
        </pc:picChg>
        <pc:picChg chg="add mod">
          <ac:chgData name="Krishna Solanki" userId="acb9535816b93691" providerId="Windows Live" clId="Web-{C0C53081-C306-4F70-BC56-8B30107E9520}" dt="2022-02-26T03:17:33.102" v="77" actId="14100"/>
          <ac:picMkLst>
            <pc:docMk/>
            <pc:sldMk cId="1534104204" sldId="370"/>
            <ac:picMk id="3" creationId="{23FDCA68-9EBB-4450-845E-34F1720A9C51}"/>
          </ac:picMkLst>
        </pc:picChg>
      </pc:sldChg>
      <pc:sldChg chg="addSp delSp modSp new">
        <pc:chgData name="Krishna Solanki" userId="acb9535816b93691" providerId="Windows Live" clId="Web-{C0C53081-C306-4F70-BC56-8B30107E9520}" dt="2022-02-26T03:18:35.838" v="103" actId="20577"/>
        <pc:sldMkLst>
          <pc:docMk/>
          <pc:sldMk cId="904799681" sldId="371"/>
        </pc:sldMkLst>
        <pc:spChg chg="add mod">
          <ac:chgData name="Krishna Solanki" userId="acb9535816b93691" providerId="Windows Live" clId="Web-{C0C53081-C306-4F70-BC56-8B30107E9520}" dt="2022-02-26T03:18:35.838" v="103" actId="20577"/>
          <ac:spMkLst>
            <pc:docMk/>
            <pc:sldMk cId="904799681" sldId="371"/>
            <ac:spMk id="4" creationId="{A6EB8F2D-B7F9-4474-B439-09E1B21944AC}"/>
          </ac:spMkLst>
        </pc:spChg>
        <pc:picChg chg="add del mod">
          <ac:chgData name="Krishna Solanki" userId="acb9535816b93691" providerId="Windows Live" clId="Web-{C0C53081-C306-4F70-BC56-8B30107E9520}" dt="2022-02-26T03:18:03.415" v="85"/>
          <ac:picMkLst>
            <pc:docMk/>
            <pc:sldMk cId="904799681" sldId="371"/>
            <ac:picMk id="2" creationId="{814F4AB5-F5E8-42DF-AE68-9F4AC9AB35FE}"/>
          </ac:picMkLst>
        </pc:picChg>
        <pc:picChg chg="add mod">
          <ac:chgData name="Krishna Solanki" userId="acb9535816b93691" providerId="Windows Live" clId="Web-{C0C53081-C306-4F70-BC56-8B30107E9520}" dt="2022-02-26T03:18:20.931" v="90" actId="14100"/>
          <ac:picMkLst>
            <pc:docMk/>
            <pc:sldMk cId="904799681" sldId="371"/>
            <ac:picMk id="3" creationId="{3CDB7470-F42A-4AE0-9ADD-F95C04BB9F66}"/>
          </ac:picMkLst>
        </pc:picChg>
      </pc:sldChg>
      <pc:sldChg chg="addSp modSp new">
        <pc:chgData name="Krishna Solanki" userId="acb9535816b93691" providerId="Windows Live" clId="Web-{C0C53081-C306-4F70-BC56-8B30107E9520}" dt="2022-02-26T03:19:10.791" v="114" actId="20577"/>
        <pc:sldMkLst>
          <pc:docMk/>
          <pc:sldMk cId="2809105619" sldId="372"/>
        </pc:sldMkLst>
        <pc:spChg chg="add mod">
          <ac:chgData name="Krishna Solanki" userId="acb9535816b93691" providerId="Windows Live" clId="Web-{C0C53081-C306-4F70-BC56-8B30107E9520}" dt="2022-02-26T03:19:10.791" v="114" actId="20577"/>
          <ac:spMkLst>
            <pc:docMk/>
            <pc:sldMk cId="2809105619" sldId="372"/>
            <ac:spMk id="3" creationId="{A6EB8F2D-B7F9-4474-B439-09E1B21944AC}"/>
          </ac:spMkLst>
        </pc:spChg>
        <pc:picChg chg="add mod">
          <ac:chgData name="Krishna Solanki" userId="acb9535816b93691" providerId="Windows Live" clId="Web-{C0C53081-C306-4F70-BC56-8B30107E9520}" dt="2022-02-26T03:19:01.932" v="110" actId="14100"/>
          <ac:picMkLst>
            <pc:docMk/>
            <pc:sldMk cId="2809105619" sldId="372"/>
            <ac:picMk id="2" creationId="{AFEDB0CD-BA91-4CBE-B276-CF8C7CA991F9}"/>
          </ac:picMkLst>
        </pc:picChg>
      </pc:sldChg>
      <pc:sldChg chg="addSp modSp new">
        <pc:chgData name="Krishna Solanki" userId="acb9535816b93691" providerId="Windows Live" clId="Web-{C0C53081-C306-4F70-BC56-8B30107E9520}" dt="2022-02-26T03:24:09.204" v="139" actId="14100"/>
        <pc:sldMkLst>
          <pc:docMk/>
          <pc:sldMk cId="1793223569" sldId="373"/>
        </pc:sldMkLst>
        <pc:spChg chg="add mod">
          <ac:chgData name="Krishna Solanki" userId="acb9535816b93691" providerId="Windows Live" clId="Web-{C0C53081-C306-4F70-BC56-8B30107E9520}" dt="2022-02-26T03:23:57.673" v="135" actId="20577"/>
          <ac:spMkLst>
            <pc:docMk/>
            <pc:sldMk cId="1793223569" sldId="373"/>
            <ac:spMk id="2" creationId="{02B8A71D-44E4-494A-A19C-94A991AAF4A7}"/>
          </ac:spMkLst>
        </pc:spChg>
        <pc:picChg chg="add mod">
          <ac:chgData name="Krishna Solanki" userId="acb9535816b93691" providerId="Windows Live" clId="Web-{C0C53081-C306-4F70-BC56-8B30107E9520}" dt="2022-02-26T03:24:09.204" v="139" actId="14100"/>
          <ac:picMkLst>
            <pc:docMk/>
            <pc:sldMk cId="1793223569" sldId="373"/>
            <ac:picMk id="3" creationId="{38222B81-1E43-46C9-A240-D091D03EDAFA}"/>
          </ac:picMkLst>
        </pc:picChg>
      </pc:sldChg>
      <pc:sldChg chg="addSp modSp new">
        <pc:chgData name="Krishna Solanki" userId="acb9535816b93691" providerId="Windows Live" clId="Web-{C0C53081-C306-4F70-BC56-8B30107E9520}" dt="2022-02-26T03:24:32.283" v="145" actId="14100"/>
        <pc:sldMkLst>
          <pc:docMk/>
          <pc:sldMk cId="934075065" sldId="374"/>
        </pc:sldMkLst>
        <pc:spChg chg="add">
          <ac:chgData name="Krishna Solanki" userId="acb9535816b93691" providerId="Windows Live" clId="Web-{C0C53081-C306-4F70-BC56-8B30107E9520}" dt="2022-02-26T03:24:16.892" v="141"/>
          <ac:spMkLst>
            <pc:docMk/>
            <pc:sldMk cId="934075065" sldId="374"/>
            <ac:spMk id="3" creationId="{C156ED9F-A31E-4878-9276-2157D5582C9F}"/>
          </ac:spMkLst>
        </pc:spChg>
        <pc:picChg chg="add mod">
          <ac:chgData name="Krishna Solanki" userId="acb9535816b93691" providerId="Windows Live" clId="Web-{C0C53081-C306-4F70-BC56-8B30107E9520}" dt="2022-02-26T03:24:32.283" v="145" actId="14100"/>
          <ac:picMkLst>
            <pc:docMk/>
            <pc:sldMk cId="934075065" sldId="374"/>
            <ac:picMk id="4" creationId="{90585DB1-1FCE-4B64-BA5C-42D96BC70788}"/>
          </ac:picMkLst>
        </pc:picChg>
      </pc:sldChg>
      <pc:sldChg chg="addSp modSp new">
        <pc:chgData name="Krishna Solanki" userId="acb9535816b93691" providerId="Windows Live" clId="Web-{C0C53081-C306-4F70-BC56-8B30107E9520}" dt="2022-02-26T03:24:53.330" v="151" actId="14100"/>
        <pc:sldMkLst>
          <pc:docMk/>
          <pc:sldMk cId="2105839103" sldId="375"/>
        </pc:sldMkLst>
        <pc:picChg chg="add mod">
          <ac:chgData name="Krishna Solanki" userId="acb9535816b93691" providerId="Windows Live" clId="Web-{C0C53081-C306-4F70-BC56-8B30107E9520}" dt="2022-02-26T03:24:53.330" v="151" actId="14100"/>
          <ac:picMkLst>
            <pc:docMk/>
            <pc:sldMk cId="2105839103" sldId="375"/>
            <ac:picMk id="2" creationId="{D44CAB1D-B16E-476F-ADAE-CFDC4248FC33}"/>
          </ac:picMkLst>
        </pc:picChg>
      </pc:sldChg>
      <pc:sldChg chg="addSp modSp new">
        <pc:chgData name="Krishna Solanki" userId="acb9535816b93691" providerId="Windows Live" clId="Web-{C0C53081-C306-4F70-BC56-8B30107E9520}" dt="2022-02-26T03:25:42.206" v="157" actId="14100"/>
        <pc:sldMkLst>
          <pc:docMk/>
          <pc:sldMk cId="4273425074" sldId="376"/>
        </pc:sldMkLst>
        <pc:picChg chg="add mod">
          <ac:chgData name="Krishna Solanki" userId="acb9535816b93691" providerId="Windows Live" clId="Web-{C0C53081-C306-4F70-BC56-8B30107E9520}" dt="2022-02-26T03:25:42.206" v="157" actId="14100"/>
          <ac:picMkLst>
            <pc:docMk/>
            <pc:sldMk cId="4273425074" sldId="376"/>
            <ac:picMk id="2" creationId="{29396930-E60E-441F-9FCD-53A7092950CA}"/>
          </ac:picMkLst>
        </pc:picChg>
      </pc:sldChg>
      <pc:sldChg chg="addSp modSp new">
        <pc:chgData name="Krishna Solanki" userId="acb9535816b93691" providerId="Windows Live" clId="Web-{C0C53081-C306-4F70-BC56-8B30107E9520}" dt="2022-02-26T03:26:09.660" v="166" actId="20577"/>
        <pc:sldMkLst>
          <pc:docMk/>
          <pc:sldMk cId="3417915927" sldId="377"/>
        </pc:sldMkLst>
        <pc:spChg chg="add mod">
          <ac:chgData name="Krishna Solanki" userId="acb9535816b93691" providerId="Windows Live" clId="Web-{C0C53081-C306-4F70-BC56-8B30107E9520}" dt="2022-02-26T03:26:09.660" v="166" actId="20577"/>
          <ac:spMkLst>
            <pc:docMk/>
            <pc:sldMk cId="3417915927" sldId="377"/>
            <ac:spMk id="4" creationId="{B5606B2A-C327-474B-A89E-2A3C5976EA40}"/>
          </ac:spMkLst>
        </pc:spChg>
        <pc:picChg chg="add mod">
          <ac:chgData name="Krishna Solanki" userId="acb9535816b93691" providerId="Windows Live" clId="Web-{C0C53081-C306-4F70-BC56-8B30107E9520}" dt="2022-02-26T03:26:00.894" v="163" actId="14100"/>
          <ac:picMkLst>
            <pc:docMk/>
            <pc:sldMk cId="3417915927" sldId="377"/>
            <ac:picMk id="2" creationId="{B1AD053B-0874-4B3D-A082-3320849C0746}"/>
          </ac:picMkLst>
        </pc:picChg>
      </pc:sldChg>
      <pc:sldChg chg="addSp modSp new">
        <pc:chgData name="Krishna Solanki" userId="acb9535816b93691" providerId="Windows Live" clId="Web-{C0C53081-C306-4F70-BC56-8B30107E9520}" dt="2022-02-26T03:30:26.136" v="212" actId="14100"/>
        <pc:sldMkLst>
          <pc:docMk/>
          <pc:sldMk cId="2338974806" sldId="378"/>
        </pc:sldMkLst>
        <pc:spChg chg="add mod">
          <ac:chgData name="Krishna Solanki" userId="acb9535816b93691" providerId="Windows Live" clId="Web-{C0C53081-C306-4F70-BC56-8B30107E9520}" dt="2022-02-26T03:30:02.932" v="208" actId="20577"/>
          <ac:spMkLst>
            <pc:docMk/>
            <pc:sldMk cId="2338974806" sldId="378"/>
            <ac:spMk id="3" creationId="{22024732-5F39-4E7D-A981-03050CE87FC7}"/>
          </ac:spMkLst>
        </pc:spChg>
        <pc:picChg chg="add mod">
          <ac:chgData name="Krishna Solanki" userId="acb9535816b93691" providerId="Windows Live" clId="Web-{C0C53081-C306-4F70-BC56-8B30107E9520}" dt="2022-02-26T03:30:26.136" v="212" actId="14100"/>
          <ac:picMkLst>
            <pc:docMk/>
            <pc:sldMk cId="2338974806" sldId="378"/>
            <ac:picMk id="4" creationId="{4E1FDD50-9966-4C28-95F2-0A1485C188E9}"/>
          </ac:picMkLst>
        </pc:picChg>
      </pc:sldChg>
      <pc:sldChg chg="addSp modSp new">
        <pc:chgData name="Krishna Solanki" userId="acb9535816b93691" providerId="Windows Live" clId="Web-{C0C53081-C306-4F70-BC56-8B30107E9520}" dt="2022-02-26T03:30:48.136" v="218" actId="14100"/>
        <pc:sldMkLst>
          <pc:docMk/>
          <pc:sldMk cId="3509864228" sldId="379"/>
        </pc:sldMkLst>
        <pc:picChg chg="add mod">
          <ac:chgData name="Krishna Solanki" userId="acb9535816b93691" providerId="Windows Live" clId="Web-{C0C53081-C306-4F70-BC56-8B30107E9520}" dt="2022-02-26T03:30:48.136" v="218" actId="14100"/>
          <ac:picMkLst>
            <pc:docMk/>
            <pc:sldMk cId="3509864228" sldId="379"/>
            <ac:picMk id="2" creationId="{9E579534-CCA7-4DC8-8723-919C8B482A81}"/>
          </ac:picMkLst>
        </pc:picChg>
      </pc:sldChg>
      <pc:sldChg chg="addSp modSp new">
        <pc:chgData name="Krishna Solanki" userId="acb9535816b93691" providerId="Windows Live" clId="Web-{C0C53081-C306-4F70-BC56-8B30107E9520}" dt="2022-02-26T03:31:08.856" v="223" actId="14100"/>
        <pc:sldMkLst>
          <pc:docMk/>
          <pc:sldMk cId="336411012" sldId="380"/>
        </pc:sldMkLst>
        <pc:picChg chg="add mod">
          <ac:chgData name="Krishna Solanki" userId="acb9535816b93691" providerId="Windows Live" clId="Web-{C0C53081-C306-4F70-BC56-8B30107E9520}" dt="2022-02-26T03:31:08.856" v="223" actId="14100"/>
          <ac:picMkLst>
            <pc:docMk/>
            <pc:sldMk cId="336411012" sldId="380"/>
            <ac:picMk id="2" creationId="{9508E425-7E7B-4134-AC8C-92AEE76AC89E}"/>
          </ac:picMkLst>
        </pc:picChg>
      </pc:sldChg>
      <pc:sldChg chg="addSp modSp new">
        <pc:chgData name="Krishna Solanki" userId="acb9535816b93691" providerId="Windows Live" clId="Web-{C0C53081-C306-4F70-BC56-8B30107E9520}" dt="2022-02-26T03:31:42.966" v="230" actId="14100"/>
        <pc:sldMkLst>
          <pc:docMk/>
          <pc:sldMk cId="458949147" sldId="381"/>
        </pc:sldMkLst>
        <pc:picChg chg="add mod">
          <ac:chgData name="Krishna Solanki" userId="acb9535816b93691" providerId="Windows Live" clId="Web-{C0C53081-C306-4F70-BC56-8B30107E9520}" dt="2022-02-26T03:31:42.966" v="230" actId="14100"/>
          <ac:picMkLst>
            <pc:docMk/>
            <pc:sldMk cId="458949147" sldId="381"/>
            <ac:picMk id="2" creationId="{D4F0BE3A-C8D1-47C4-9A25-3AB4846DA364}"/>
          </ac:picMkLst>
        </pc:picChg>
      </pc:sldChg>
      <pc:sldChg chg="addSp modSp new">
        <pc:chgData name="Krishna Solanki" userId="acb9535816b93691" providerId="Windows Live" clId="Web-{C0C53081-C306-4F70-BC56-8B30107E9520}" dt="2022-02-26T03:32:13.935" v="237" actId="20577"/>
        <pc:sldMkLst>
          <pc:docMk/>
          <pc:sldMk cId="840833147" sldId="382"/>
        </pc:sldMkLst>
        <pc:spChg chg="add mod">
          <ac:chgData name="Krishna Solanki" userId="acb9535816b93691" providerId="Windows Live" clId="Web-{C0C53081-C306-4F70-BC56-8B30107E9520}" dt="2022-02-26T03:32:13.935" v="237" actId="20577"/>
          <ac:spMkLst>
            <pc:docMk/>
            <pc:sldMk cId="840833147" sldId="382"/>
            <ac:spMk id="4" creationId="{25A6B323-7F09-4D80-9DAE-AD15AB2039EC}"/>
          </ac:spMkLst>
        </pc:spChg>
        <pc:picChg chg="add mod">
          <ac:chgData name="Krishna Solanki" userId="acb9535816b93691" providerId="Windows Live" clId="Web-{C0C53081-C306-4F70-BC56-8B30107E9520}" dt="2022-02-26T03:32:04.200" v="235" actId="14100"/>
          <ac:picMkLst>
            <pc:docMk/>
            <pc:sldMk cId="840833147" sldId="382"/>
            <ac:picMk id="2" creationId="{B433617C-27F1-4694-81AE-84A2E2126F29}"/>
          </ac:picMkLst>
        </pc:picChg>
      </pc:sldChg>
      <pc:sldChg chg="addSp modSp new">
        <pc:chgData name="Krishna Solanki" userId="acb9535816b93691" providerId="Windows Live" clId="Web-{C0C53081-C306-4F70-BC56-8B30107E9520}" dt="2022-02-26T03:32:33.107" v="242" actId="14100"/>
        <pc:sldMkLst>
          <pc:docMk/>
          <pc:sldMk cId="1915638748" sldId="383"/>
        </pc:sldMkLst>
        <pc:picChg chg="add mod">
          <ac:chgData name="Krishna Solanki" userId="acb9535816b93691" providerId="Windows Live" clId="Web-{C0C53081-C306-4F70-BC56-8B30107E9520}" dt="2022-02-26T03:32:33.107" v="242" actId="14100"/>
          <ac:picMkLst>
            <pc:docMk/>
            <pc:sldMk cId="1915638748" sldId="383"/>
            <ac:picMk id="2" creationId="{551CB9DC-85E0-4AFC-9BBB-72239F4F4E07}"/>
          </ac:picMkLst>
        </pc:picChg>
      </pc:sldChg>
      <pc:sldChg chg="addSp modSp new">
        <pc:chgData name="Krishna Solanki" userId="acb9535816b93691" providerId="Windows Live" clId="Web-{C0C53081-C306-4F70-BC56-8B30107E9520}" dt="2022-02-26T03:33:05.967" v="259" actId="1076"/>
        <pc:sldMkLst>
          <pc:docMk/>
          <pc:sldMk cId="2294967540" sldId="384"/>
        </pc:sldMkLst>
        <pc:spChg chg="add mod">
          <ac:chgData name="Krishna Solanki" userId="acb9535816b93691" providerId="Windows Live" clId="Web-{C0C53081-C306-4F70-BC56-8B30107E9520}" dt="2022-02-26T03:33:05.967" v="259" actId="1076"/>
          <ac:spMkLst>
            <pc:docMk/>
            <pc:sldMk cId="2294967540" sldId="384"/>
            <ac:spMk id="4" creationId="{7AD2A2E7-F65F-46B3-A0D0-BAC8FADFB43D}"/>
          </ac:spMkLst>
        </pc:spChg>
        <pc:picChg chg="add mod">
          <ac:chgData name="Krishna Solanki" userId="acb9535816b93691" providerId="Windows Live" clId="Web-{C0C53081-C306-4F70-BC56-8B30107E9520}" dt="2022-02-26T03:32:51.092" v="248" actId="14100"/>
          <ac:picMkLst>
            <pc:docMk/>
            <pc:sldMk cId="2294967540" sldId="384"/>
            <ac:picMk id="2" creationId="{70526A5B-56E2-4204-944E-B67C257131AE}"/>
          </ac:picMkLst>
        </pc:picChg>
      </pc:sldChg>
      <pc:sldChg chg="addSp modSp new">
        <pc:chgData name="Krishna Solanki" userId="acb9535816b93691" providerId="Windows Live" clId="Web-{C0C53081-C306-4F70-BC56-8B30107E9520}" dt="2022-02-26T03:34:03.109" v="302" actId="20577"/>
        <pc:sldMkLst>
          <pc:docMk/>
          <pc:sldMk cId="2535078008" sldId="385"/>
        </pc:sldMkLst>
        <pc:spChg chg="add mod">
          <ac:chgData name="Krishna Solanki" userId="acb9535816b93691" providerId="Windows Live" clId="Web-{C0C53081-C306-4F70-BC56-8B30107E9520}" dt="2022-02-26T03:34:03.109" v="302" actId="20577"/>
          <ac:spMkLst>
            <pc:docMk/>
            <pc:sldMk cId="2535078008" sldId="385"/>
            <ac:spMk id="4" creationId="{A86F83E9-30F2-4A12-A4B8-02F4672EF640}"/>
          </ac:spMkLst>
        </pc:spChg>
        <pc:picChg chg="add mod">
          <ac:chgData name="Krishna Solanki" userId="acb9535816b93691" providerId="Windows Live" clId="Web-{C0C53081-C306-4F70-BC56-8B30107E9520}" dt="2022-02-26T03:33:31.921" v="265" actId="14100"/>
          <ac:picMkLst>
            <pc:docMk/>
            <pc:sldMk cId="2535078008" sldId="385"/>
            <ac:picMk id="2" creationId="{57BB93A5-23B1-447E-9B52-CF6CAF42A4F2}"/>
          </ac:picMkLst>
        </pc:picChg>
      </pc:sldChg>
      <pc:sldChg chg="addSp modSp new">
        <pc:chgData name="Krishna Solanki" userId="acb9535816b93691" providerId="Windows Live" clId="Web-{C0C53081-C306-4F70-BC56-8B30107E9520}" dt="2022-02-26T03:34:21.172" v="306" actId="14100"/>
        <pc:sldMkLst>
          <pc:docMk/>
          <pc:sldMk cId="1808865076" sldId="386"/>
        </pc:sldMkLst>
        <pc:picChg chg="add mod">
          <ac:chgData name="Krishna Solanki" userId="acb9535816b93691" providerId="Windows Live" clId="Web-{C0C53081-C306-4F70-BC56-8B30107E9520}" dt="2022-02-26T03:34:21.172" v="306" actId="14100"/>
          <ac:picMkLst>
            <pc:docMk/>
            <pc:sldMk cId="1808865076" sldId="386"/>
            <ac:picMk id="2" creationId="{3FE1E23F-996B-4802-8D51-487909786953}"/>
          </ac:picMkLst>
        </pc:picChg>
      </pc:sldChg>
      <pc:sldChg chg="addSp modSp new">
        <pc:chgData name="Krishna Solanki" userId="acb9535816b93691" providerId="Windows Live" clId="Web-{C0C53081-C306-4F70-BC56-8B30107E9520}" dt="2022-02-26T03:34:32.579" v="311" actId="14100"/>
        <pc:sldMkLst>
          <pc:docMk/>
          <pc:sldMk cId="4214420301" sldId="387"/>
        </pc:sldMkLst>
        <pc:picChg chg="add mod">
          <ac:chgData name="Krishna Solanki" userId="acb9535816b93691" providerId="Windows Live" clId="Web-{C0C53081-C306-4F70-BC56-8B30107E9520}" dt="2022-02-26T03:34:32.579" v="311" actId="14100"/>
          <ac:picMkLst>
            <pc:docMk/>
            <pc:sldMk cId="4214420301" sldId="387"/>
            <ac:picMk id="2" creationId="{72677925-B263-4D1D-97FB-AE4D3E399DD5}"/>
          </ac:picMkLst>
        </pc:picChg>
      </pc:sldChg>
      <pc:sldChg chg="addSp modSp new">
        <pc:chgData name="Krishna Solanki" userId="acb9535816b93691" providerId="Windows Live" clId="Web-{C0C53081-C306-4F70-BC56-8B30107E9520}" dt="2022-02-26T03:34:51.095" v="316" actId="14100"/>
        <pc:sldMkLst>
          <pc:docMk/>
          <pc:sldMk cId="3241559081" sldId="388"/>
        </pc:sldMkLst>
        <pc:picChg chg="add mod">
          <ac:chgData name="Krishna Solanki" userId="acb9535816b93691" providerId="Windows Live" clId="Web-{C0C53081-C306-4F70-BC56-8B30107E9520}" dt="2022-02-26T03:34:51.095" v="316" actId="14100"/>
          <ac:picMkLst>
            <pc:docMk/>
            <pc:sldMk cId="3241559081" sldId="388"/>
            <ac:picMk id="2" creationId="{3EE4B79D-1F27-4B01-80CC-6BC30A96A46A}"/>
          </ac:picMkLst>
        </pc:picChg>
      </pc:sldChg>
      <pc:sldChg chg="addSp delSp modSp new">
        <pc:chgData name="Krishna Solanki" userId="acb9535816b93691" providerId="Windows Live" clId="Web-{C0C53081-C306-4F70-BC56-8B30107E9520}" dt="2022-02-26T03:41:43.979" v="353" actId="14100"/>
        <pc:sldMkLst>
          <pc:docMk/>
          <pc:sldMk cId="485714522" sldId="389"/>
        </pc:sldMkLst>
        <pc:spChg chg="add mod">
          <ac:chgData name="Krishna Solanki" userId="acb9535816b93691" providerId="Windows Live" clId="Web-{C0C53081-C306-4F70-BC56-8B30107E9520}" dt="2022-02-26T03:40:44.321" v="339" actId="20577"/>
          <ac:spMkLst>
            <pc:docMk/>
            <pc:sldMk cId="485714522" sldId="389"/>
            <ac:spMk id="4" creationId="{06BA8FA4-67B5-4F18-B129-B42E792958C1}"/>
          </ac:spMkLst>
        </pc:spChg>
        <pc:picChg chg="add del mod">
          <ac:chgData name="Krishna Solanki" userId="acb9535816b93691" providerId="Windows Live" clId="Web-{C0C53081-C306-4F70-BC56-8B30107E9520}" dt="2022-02-26T03:41:20.963" v="349"/>
          <ac:picMkLst>
            <pc:docMk/>
            <pc:sldMk cId="485714522" sldId="389"/>
            <ac:picMk id="2" creationId="{1A397DB6-7778-4610-8B20-B245DB929431}"/>
          </ac:picMkLst>
        </pc:picChg>
        <pc:picChg chg="add mod">
          <ac:chgData name="Krishna Solanki" userId="acb9535816b93691" providerId="Windows Live" clId="Web-{C0C53081-C306-4F70-BC56-8B30107E9520}" dt="2022-02-26T03:41:43.979" v="353" actId="14100"/>
          <ac:picMkLst>
            <pc:docMk/>
            <pc:sldMk cId="485714522" sldId="389"/>
            <ac:picMk id="5" creationId="{F4AD39D9-35B1-4653-A77B-E7D3A556852F}"/>
          </ac:picMkLst>
        </pc:picChg>
      </pc:sldChg>
      <pc:sldChg chg="addSp delSp modSp new">
        <pc:chgData name="Krishna Solanki" userId="acb9535816b93691" providerId="Windows Live" clId="Web-{C0C53081-C306-4F70-BC56-8B30107E9520}" dt="2022-02-26T03:42:35.105" v="374" actId="20577"/>
        <pc:sldMkLst>
          <pc:docMk/>
          <pc:sldMk cId="2300085437" sldId="390"/>
        </pc:sldMkLst>
        <pc:spChg chg="add mod">
          <ac:chgData name="Krishna Solanki" userId="acb9535816b93691" providerId="Windows Live" clId="Web-{C0C53081-C306-4F70-BC56-8B30107E9520}" dt="2022-02-26T03:42:35.105" v="374" actId="20577"/>
          <ac:spMkLst>
            <pc:docMk/>
            <pc:sldMk cId="2300085437" sldId="390"/>
            <ac:spMk id="4" creationId="{6611909C-C886-4D49-9DAF-2905C329C3EE}"/>
          </ac:spMkLst>
        </pc:spChg>
        <pc:spChg chg="add del">
          <ac:chgData name="Krishna Solanki" userId="acb9535816b93691" providerId="Windows Live" clId="Web-{C0C53081-C306-4F70-BC56-8B30107E9520}" dt="2022-02-26T03:42:26.652" v="361"/>
          <ac:spMkLst>
            <pc:docMk/>
            <pc:sldMk cId="2300085437" sldId="390"/>
            <ac:spMk id="7" creationId="{58C933E7-FC04-4EE1-B281-FBC8056D7FCF}"/>
          </ac:spMkLst>
        </pc:spChg>
        <pc:picChg chg="add del mod">
          <ac:chgData name="Krishna Solanki" userId="acb9535816b93691" providerId="Windows Live" clId="Web-{C0C53081-C306-4F70-BC56-8B30107E9520}" dt="2022-02-26T03:41:15.197" v="348"/>
          <ac:picMkLst>
            <pc:docMk/>
            <pc:sldMk cId="2300085437" sldId="390"/>
            <ac:picMk id="2" creationId="{625A5D41-5576-4AD5-B8FC-D852946A0CD2}"/>
          </ac:picMkLst>
        </pc:picChg>
        <pc:picChg chg="add mod">
          <ac:chgData name="Krishna Solanki" userId="acb9535816b93691" providerId="Windows Live" clId="Web-{C0C53081-C306-4F70-BC56-8B30107E9520}" dt="2022-02-26T03:42:23.808" v="359" actId="14100"/>
          <ac:picMkLst>
            <pc:docMk/>
            <pc:sldMk cId="2300085437" sldId="390"/>
            <ac:picMk id="5" creationId="{8D9FB816-ACE0-442B-83BE-15D1DCEE652F}"/>
          </ac:picMkLst>
        </pc:picChg>
      </pc:sldChg>
      <pc:sldChg chg="addSp modSp new">
        <pc:chgData name="Krishna Solanki" userId="acb9535816b93691" providerId="Windows Live" clId="Web-{C0C53081-C306-4F70-BC56-8B30107E9520}" dt="2022-02-26T03:43:30.465" v="379" actId="14100"/>
        <pc:sldMkLst>
          <pc:docMk/>
          <pc:sldMk cId="770815765" sldId="391"/>
        </pc:sldMkLst>
        <pc:picChg chg="add mod">
          <ac:chgData name="Krishna Solanki" userId="acb9535816b93691" providerId="Windows Live" clId="Web-{C0C53081-C306-4F70-BC56-8B30107E9520}" dt="2022-02-26T03:43:30.465" v="379" actId="14100"/>
          <ac:picMkLst>
            <pc:docMk/>
            <pc:sldMk cId="770815765" sldId="391"/>
            <ac:picMk id="2" creationId="{25F0B527-119C-4D4F-AA7E-39A6203E980E}"/>
          </ac:picMkLst>
        </pc:picChg>
      </pc:sldChg>
      <pc:sldChg chg="addSp modSp new">
        <pc:chgData name="Krishna Solanki" userId="acb9535816b93691" providerId="Windows Live" clId="Web-{C0C53081-C306-4F70-BC56-8B30107E9520}" dt="2022-02-26T03:43:56.919" v="384" actId="14100"/>
        <pc:sldMkLst>
          <pc:docMk/>
          <pc:sldMk cId="3470869736" sldId="392"/>
        </pc:sldMkLst>
        <pc:picChg chg="add mod">
          <ac:chgData name="Krishna Solanki" userId="acb9535816b93691" providerId="Windows Live" clId="Web-{C0C53081-C306-4F70-BC56-8B30107E9520}" dt="2022-02-26T03:43:56.919" v="384" actId="14100"/>
          <ac:picMkLst>
            <pc:docMk/>
            <pc:sldMk cId="3470869736" sldId="392"/>
            <ac:picMk id="2" creationId="{62D379AD-D563-4864-B3C4-BEE141AB5DCA}"/>
          </ac:picMkLst>
        </pc:picChg>
      </pc:sldChg>
      <pc:sldChg chg="addSp modSp new">
        <pc:chgData name="Krishna Solanki" userId="acb9535816b93691" providerId="Windows Live" clId="Web-{C0C53081-C306-4F70-BC56-8B30107E9520}" dt="2022-02-26T03:44:33.217" v="416" actId="20577"/>
        <pc:sldMkLst>
          <pc:docMk/>
          <pc:sldMk cId="247461768" sldId="393"/>
        </pc:sldMkLst>
        <pc:spChg chg="add mod">
          <ac:chgData name="Krishna Solanki" userId="acb9535816b93691" providerId="Windows Live" clId="Web-{C0C53081-C306-4F70-BC56-8B30107E9520}" dt="2022-02-26T03:44:33.217" v="416" actId="20577"/>
          <ac:spMkLst>
            <pc:docMk/>
            <pc:sldMk cId="247461768" sldId="393"/>
            <ac:spMk id="4" creationId="{830D8FF0-1DE6-4F45-B272-35E0B09BB1F1}"/>
          </ac:spMkLst>
        </pc:spChg>
        <pc:picChg chg="add mod">
          <ac:chgData name="Krishna Solanki" userId="acb9535816b93691" providerId="Windows Live" clId="Web-{C0C53081-C306-4F70-BC56-8B30107E9520}" dt="2022-02-26T03:44:16.638" v="389" actId="14100"/>
          <ac:picMkLst>
            <pc:docMk/>
            <pc:sldMk cId="247461768" sldId="393"/>
            <ac:picMk id="2" creationId="{435DFA01-A3B5-4825-888E-98F35FF138A3}"/>
          </ac:picMkLst>
        </pc:picChg>
      </pc:sldChg>
      <pc:sldChg chg="addSp modSp new">
        <pc:chgData name="Krishna Solanki" userId="acb9535816b93691" providerId="Windows Live" clId="Web-{C0C53081-C306-4F70-BC56-8B30107E9520}" dt="2022-02-26T03:45:21.343" v="449" actId="20577"/>
        <pc:sldMkLst>
          <pc:docMk/>
          <pc:sldMk cId="256349155" sldId="394"/>
        </pc:sldMkLst>
        <pc:spChg chg="add mod">
          <ac:chgData name="Krishna Solanki" userId="acb9535816b93691" providerId="Windows Live" clId="Web-{C0C53081-C306-4F70-BC56-8B30107E9520}" dt="2022-02-26T03:45:21.343" v="449" actId="20577"/>
          <ac:spMkLst>
            <pc:docMk/>
            <pc:sldMk cId="256349155" sldId="394"/>
            <ac:spMk id="4" creationId="{86A6294B-959B-4BD2-BA65-E5A4EC912303}"/>
          </ac:spMkLst>
        </pc:spChg>
        <pc:picChg chg="add mod">
          <ac:chgData name="Krishna Solanki" userId="acb9535816b93691" providerId="Windows Live" clId="Web-{C0C53081-C306-4F70-BC56-8B30107E9520}" dt="2022-02-26T03:45:03.327" v="423" actId="14100"/>
          <ac:picMkLst>
            <pc:docMk/>
            <pc:sldMk cId="256349155" sldId="394"/>
            <ac:picMk id="2" creationId="{FB7A685B-3C86-4B29-A4D7-C0D2A709AA1D}"/>
          </ac:picMkLst>
        </pc:picChg>
      </pc:sldChg>
      <pc:sldChg chg="addSp delSp modSp new">
        <pc:chgData name="Krishna Solanki" userId="acb9535816b93691" providerId="Windows Live" clId="Web-{C0C53081-C306-4F70-BC56-8B30107E9520}" dt="2022-02-26T03:46:13.531" v="468" actId="20577"/>
        <pc:sldMkLst>
          <pc:docMk/>
          <pc:sldMk cId="2699300739" sldId="395"/>
        </pc:sldMkLst>
        <pc:spChg chg="add mod">
          <ac:chgData name="Krishna Solanki" userId="acb9535816b93691" providerId="Windows Live" clId="Web-{C0C53081-C306-4F70-BC56-8B30107E9520}" dt="2022-02-26T03:46:13.531" v="468" actId="20577"/>
          <ac:spMkLst>
            <pc:docMk/>
            <pc:sldMk cId="2699300739" sldId="395"/>
            <ac:spMk id="5" creationId="{189B8FB6-D599-48E4-B575-21851F5BE897}"/>
          </ac:spMkLst>
        </pc:spChg>
        <pc:picChg chg="add del mod">
          <ac:chgData name="Krishna Solanki" userId="acb9535816b93691" providerId="Windows Live" clId="Web-{C0C53081-C306-4F70-BC56-8B30107E9520}" dt="2022-02-26T03:45:40.796" v="454"/>
          <ac:picMkLst>
            <pc:docMk/>
            <pc:sldMk cId="2699300739" sldId="395"/>
            <ac:picMk id="2" creationId="{19EF61EE-3676-4A53-944A-E19D8669EBB5}"/>
          </ac:picMkLst>
        </pc:picChg>
        <pc:picChg chg="add mod">
          <ac:chgData name="Krishna Solanki" userId="acb9535816b93691" providerId="Windows Live" clId="Web-{C0C53081-C306-4F70-BC56-8B30107E9520}" dt="2022-02-26T03:45:57.640" v="458" actId="14100"/>
          <ac:picMkLst>
            <pc:docMk/>
            <pc:sldMk cId="2699300739" sldId="395"/>
            <ac:picMk id="3" creationId="{D0E02947-581D-41EE-8033-00EFAD6E9F52}"/>
          </ac:picMkLst>
        </pc:picChg>
      </pc:sldChg>
      <pc:sldChg chg="addSp modSp new">
        <pc:chgData name="Krishna Solanki" userId="acb9535816b93691" providerId="Windows Live" clId="Web-{C0C53081-C306-4F70-BC56-8B30107E9520}" dt="2022-02-26T03:46:36.094" v="473" actId="14100"/>
        <pc:sldMkLst>
          <pc:docMk/>
          <pc:sldMk cId="2849392532" sldId="396"/>
        </pc:sldMkLst>
        <pc:picChg chg="add mod">
          <ac:chgData name="Krishna Solanki" userId="acb9535816b93691" providerId="Windows Live" clId="Web-{C0C53081-C306-4F70-BC56-8B30107E9520}" dt="2022-02-26T03:46:36.094" v="473" actId="14100"/>
          <ac:picMkLst>
            <pc:docMk/>
            <pc:sldMk cId="2849392532" sldId="396"/>
            <ac:picMk id="2" creationId="{C6572A72-C0CA-4504-86E8-729E9DBFCBCC}"/>
          </ac:picMkLst>
        </pc:picChg>
      </pc:sldChg>
      <pc:sldChg chg="addSp modSp new">
        <pc:chgData name="Krishna Solanki" userId="acb9535816b93691" providerId="Windows Live" clId="Web-{C0C53081-C306-4F70-BC56-8B30107E9520}" dt="2022-02-26T03:47:25.408" v="478" actId="14100"/>
        <pc:sldMkLst>
          <pc:docMk/>
          <pc:sldMk cId="1147939831" sldId="397"/>
        </pc:sldMkLst>
        <pc:picChg chg="add mod">
          <ac:chgData name="Krishna Solanki" userId="acb9535816b93691" providerId="Windows Live" clId="Web-{C0C53081-C306-4F70-BC56-8B30107E9520}" dt="2022-02-26T03:47:25.408" v="478" actId="14100"/>
          <ac:picMkLst>
            <pc:docMk/>
            <pc:sldMk cId="1147939831" sldId="397"/>
            <ac:picMk id="2" creationId="{9F6F85C6-C4F8-4D54-A967-607932603B6F}"/>
          </ac:picMkLst>
        </pc:picChg>
      </pc:sldChg>
      <pc:sldChg chg="addSp delSp modSp new">
        <pc:chgData name="Krishna Solanki" userId="acb9535816b93691" providerId="Windows Live" clId="Web-{C0C53081-C306-4F70-BC56-8B30107E9520}" dt="2022-02-26T03:48:42.083" v="503" actId="20577"/>
        <pc:sldMkLst>
          <pc:docMk/>
          <pc:sldMk cId="3020035606" sldId="398"/>
        </pc:sldMkLst>
        <pc:spChg chg="add mod">
          <ac:chgData name="Krishna Solanki" userId="acb9535816b93691" providerId="Windows Live" clId="Web-{C0C53081-C306-4F70-BC56-8B30107E9520}" dt="2022-02-26T03:48:42.083" v="503" actId="20577"/>
          <ac:spMkLst>
            <pc:docMk/>
            <pc:sldMk cId="3020035606" sldId="398"/>
            <ac:spMk id="5" creationId="{E5B3BF91-4F66-48E9-8B2C-33210DBAA624}"/>
          </ac:spMkLst>
        </pc:spChg>
        <pc:picChg chg="add del mod">
          <ac:chgData name="Krishna Solanki" userId="acb9535816b93691" providerId="Windows Live" clId="Web-{C0C53081-C306-4F70-BC56-8B30107E9520}" dt="2022-02-26T03:48:02.129" v="483"/>
          <ac:picMkLst>
            <pc:docMk/>
            <pc:sldMk cId="3020035606" sldId="398"/>
            <ac:picMk id="2" creationId="{B12F2591-7012-492B-B992-EAE94C06D0EA}"/>
          </ac:picMkLst>
        </pc:picChg>
        <pc:picChg chg="add mod">
          <ac:chgData name="Krishna Solanki" userId="acb9535816b93691" providerId="Windows Live" clId="Web-{C0C53081-C306-4F70-BC56-8B30107E9520}" dt="2022-02-26T03:48:19.770" v="488" actId="14100"/>
          <ac:picMkLst>
            <pc:docMk/>
            <pc:sldMk cId="3020035606" sldId="398"/>
            <ac:picMk id="3" creationId="{DBE16BDE-0C42-4BB7-B05C-E277618F3E20}"/>
          </ac:picMkLst>
        </pc:picChg>
      </pc:sldChg>
      <pc:sldChg chg="addSp modSp new">
        <pc:chgData name="Krishna Solanki" userId="acb9535816b93691" providerId="Windows Live" clId="Web-{C0C53081-C306-4F70-BC56-8B30107E9520}" dt="2022-02-26T03:50:43.460" v="512" actId="20577"/>
        <pc:sldMkLst>
          <pc:docMk/>
          <pc:sldMk cId="3054586319" sldId="399"/>
        </pc:sldMkLst>
        <pc:spChg chg="add mod">
          <ac:chgData name="Krishna Solanki" userId="acb9535816b93691" providerId="Windows Live" clId="Web-{C0C53081-C306-4F70-BC56-8B30107E9520}" dt="2022-02-26T03:50:43.460" v="512" actId="20577"/>
          <ac:spMkLst>
            <pc:docMk/>
            <pc:sldMk cId="3054586319" sldId="399"/>
            <ac:spMk id="4" creationId="{600E5D7C-509C-43D9-ACAA-F4B7FD045385}"/>
          </ac:spMkLst>
        </pc:spChg>
        <pc:picChg chg="add mod">
          <ac:chgData name="Krishna Solanki" userId="acb9535816b93691" providerId="Windows Live" clId="Web-{C0C53081-C306-4F70-BC56-8B30107E9520}" dt="2022-02-26T03:49:02.599" v="508" actId="14100"/>
          <ac:picMkLst>
            <pc:docMk/>
            <pc:sldMk cId="3054586319" sldId="399"/>
            <ac:picMk id="2" creationId="{D3EEEABB-FAE0-4B22-8EA7-A1B74AEFBBA4}"/>
          </ac:picMkLst>
        </pc:picChg>
      </pc:sldChg>
      <pc:sldChg chg="addSp delSp modSp new">
        <pc:chgData name="Krishna Solanki" userId="acb9535816b93691" providerId="Windows Live" clId="Web-{C0C53081-C306-4F70-BC56-8B30107E9520}" dt="2022-02-26T03:51:48.681" v="520"/>
        <pc:sldMkLst>
          <pc:docMk/>
          <pc:sldMk cId="789074778" sldId="400"/>
        </pc:sldMkLst>
        <pc:picChg chg="add mod">
          <ac:chgData name="Krishna Solanki" userId="acb9535816b93691" providerId="Windows Live" clId="Web-{C0C53081-C306-4F70-BC56-8B30107E9520}" dt="2022-02-26T03:51:19.836" v="518" actId="14100"/>
          <ac:picMkLst>
            <pc:docMk/>
            <pc:sldMk cId="789074778" sldId="400"/>
            <ac:picMk id="2" creationId="{3AD28D04-557C-4A89-B4FC-85E061BB7FDA}"/>
          </ac:picMkLst>
        </pc:picChg>
        <pc:picChg chg="add del mod">
          <ac:chgData name="Krishna Solanki" userId="acb9535816b93691" providerId="Windows Live" clId="Web-{C0C53081-C306-4F70-BC56-8B30107E9520}" dt="2022-02-26T03:51:48.681" v="520"/>
          <ac:picMkLst>
            <pc:docMk/>
            <pc:sldMk cId="789074778" sldId="400"/>
            <ac:picMk id="3" creationId="{EE9A53AB-6802-4EAB-9CAB-378BBE2DA335}"/>
          </ac:picMkLst>
        </pc:picChg>
      </pc:sldChg>
      <pc:sldChg chg="addSp delSp modSp new">
        <pc:chgData name="Krishna Solanki" userId="acb9535816b93691" providerId="Windows Live" clId="Web-{C0C53081-C306-4F70-BC56-8B30107E9520}" dt="2022-02-26T03:53:19.511" v="542" actId="14100"/>
        <pc:sldMkLst>
          <pc:docMk/>
          <pc:sldMk cId="384872746" sldId="401"/>
        </pc:sldMkLst>
        <pc:spChg chg="add mod">
          <ac:chgData name="Krishna Solanki" userId="acb9535816b93691" providerId="Windows Live" clId="Web-{C0C53081-C306-4F70-BC56-8B30107E9520}" dt="2022-02-26T03:53:12.370" v="539" actId="20577"/>
          <ac:spMkLst>
            <pc:docMk/>
            <pc:sldMk cId="384872746" sldId="401"/>
            <ac:spMk id="4" creationId="{C9EE08BD-25AE-4B3A-ADA6-207593B35E41}"/>
          </ac:spMkLst>
        </pc:spChg>
        <pc:spChg chg="add del">
          <ac:chgData name="Krishna Solanki" userId="acb9535816b93691" providerId="Windows Live" clId="Web-{C0C53081-C306-4F70-BC56-8B30107E9520}" dt="2022-02-26T03:52:14.775" v="529"/>
          <ac:spMkLst>
            <pc:docMk/>
            <pc:sldMk cId="384872746" sldId="401"/>
            <ac:spMk id="6" creationId="{9C789741-4821-4407-A3C6-35F0687BCF89}"/>
          </ac:spMkLst>
        </pc:spChg>
        <pc:picChg chg="add del mod">
          <ac:chgData name="Krishna Solanki" userId="acb9535816b93691" providerId="Windows Live" clId="Web-{C0C53081-C306-4F70-BC56-8B30107E9520}" dt="2022-02-26T03:52:58.104" v="535"/>
          <ac:picMkLst>
            <pc:docMk/>
            <pc:sldMk cId="384872746" sldId="401"/>
            <ac:picMk id="2" creationId="{0289C666-6E63-401C-A9E7-6058C4314120}"/>
          </ac:picMkLst>
        </pc:picChg>
        <pc:picChg chg="add mod">
          <ac:chgData name="Krishna Solanki" userId="acb9535816b93691" providerId="Windows Live" clId="Web-{C0C53081-C306-4F70-BC56-8B30107E9520}" dt="2022-02-26T03:53:19.511" v="542" actId="14100"/>
          <ac:picMkLst>
            <pc:docMk/>
            <pc:sldMk cId="384872746" sldId="401"/>
            <ac:picMk id="7" creationId="{D73E3AFF-C72D-42BB-8A73-0EBC7FA7F473}"/>
          </ac:picMkLst>
        </pc:picChg>
      </pc:sldChg>
      <pc:sldChg chg="addSp modSp new">
        <pc:chgData name="Krishna Solanki" userId="acb9535816b93691" providerId="Windows Live" clId="Web-{C0C53081-C306-4F70-BC56-8B30107E9520}" dt="2022-02-26T03:54:02.575" v="546" actId="14100"/>
        <pc:sldMkLst>
          <pc:docMk/>
          <pc:sldMk cId="2606157616" sldId="402"/>
        </pc:sldMkLst>
        <pc:picChg chg="add mod">
          <ac:chgData name="Krishna Solanki" userId="acb9535816b93691" providerId="Windows Live" clId="Web-{C0C53081-C306-4F70-BC56-8B30107E9520}" dt="2022-02-26T03:54:02.575" v="546" actId="14100"/>
          <ac:picMkLst>
            <pc:docMk/>
            <pc:sldMk cId="2606157616" sldId="402"/>
            <ac:picMk id="2" creationId="{67AEB4C8-1EE3-427C-A4EA-CA452DD295D8}"/>
          </ac:picMkLst>
        </pc:picChg>
      </pc:sldChg>
      <pc:sldChg chg="addSp modSp new">
        <pc:chgData name="Krishna Solanki" userId="acb9535816b93691" providerId="Windows Live" clId="Web-{C0C53081-C306-4F70-BC56-8B30107E9520}" dt="2022-02-26T03:54:12.059" v="552" actId="14100"/>
        <pc:sldMkLst>
          <pc:docMk/>
          <pc:sldMk cId="1512893786" sldId="403"/>
        </pc:sldMkLst>
        <pc:picChg chg="add mod">
          <ac:chgData name="Krishna Solanki" userId="acb9535816b93691" providerId="Windows Live" clId="Web-{C0C53081-C306-4F70-BC56-8B30107E9520}" dt="2022-02-26T03:54:12.059" v="552" actId="14100"/>
          <ac:picMkLst>
            <pc:docMk/>
            <pc:sldMk cId="1512893786" sldId="403"/>
            <ac:picMk id="2" creationId="{D16519A6-FFEA-4EF3-8C51-CB60BB819EC2}"/>
          </ac:picMkLst>
        </pc:picChg>
      </pc:sldChg>
      <pc:sldChg chg="addSp modSp new">
        <pc:chgData name="Krishna Solanki" userId="acb9535816b93691" providerId="Windows Live" clId="Web-{C0C53081-C306-4F70-BC56-8B30107E9520}" dt="2022-02-26T03:57:50.705" v="570" actId="14100"/>
        <pc:sldMkLst>
          <pc:docMk/>
          <pc:sldMk cId="4150932911" sldId="404"/>
        </pc:sldMkLst>
        <pc:spChg chg="add mod">
          <ac:chgData name="Krishna Solanki" userId="acb9535816b93691" providerId="Windows Live" clId="Web-{C0C53081-C306-4F70-BC56-8B30107E9520}" dt="2022-02-26T03:57:31.017" v="566" actId="20577"/>
          <ac:spMkLst>
            <pc:docMk/>
            <pc:sldMk cId="4150932911" sldId="404"/>
            <ac:spMk id="3" creationId="{BD9C524D-A8ED-4A79-AB9E-0EC1BEA4E45C}"/>
          </ac:spMkLst>
        </pc:spChg>
        <pc:picChg chg="add mod">
          <ac:chgData name="Krishna Solanki" userId="acb9535816b93691" providerId="Windows Live" clId="Web-{C0C53081-C306-4F70-BC56-8B30107E9520}" dt="2022-02-26T03:57:50.705" v="570" actId="14100"/>
          <ac:picMkLst>
            <pc:docMk/>
            <pc:sldMk cId="4150932911" sldId="404"/>
            <ac:picMk id="4" creationId="{03F4859D-EA2B-40B3-BD7D-425431B97340}"/>
          </ac:picMkLst>
        </pc:picChg>
      </pc:sldChg>
      <pc:sldChg chg="addSp modSp new">
        <pc:chgData name="Krishna Solanki" userId="acb9535816b93691" providerId="Windows Live" clId="Web-{C0C53081-C306-4F70-BC56-8B30107E9520}" dt="2022-02-26T03:58:05.111" v="575" actId="14100"/>
        <pc:sldMkLst>
          <pc:docMk/>
          <pc:sldMk cId="1403542259" sldId="405"/>
        </pc:sldMkLst>
        <pc:picChg chg="add mod">
          <ac:chgData name="Krishna Solanki" userId="acb9535816b93691" providerId="Windows Live" clId="Web-{C0C53081-C306-4F70-BC56-8B30107E9520}" dt="2022-02-26T03:58:05.111" v="575" actId="14100"/>
          <ac:picMkLst>
            <pc:docMk/>
            <pc:sldMk cId="1403542259" sldId="405"/>
            <ac:picMk id="2" creationId="{CB028F8F-32E0-4F4A-89B9-1771C43A7F9E}"/>
          </ac:picMkLst>
        </pc:picChg>
      </pc:sldChg>
      <pc:sldChg chg="addSp modSp new">
        <pc:chgData name="Krishna Solanki" userId="acb9535816b93691" providerId="Windows Live" clId="Web-{C0C53081-C306-4F70-BC56-8B30107E9520}" dt="2022-02-26T03:58:21.455" v="580" actId="14100"/>
        <pc:sldMkLst>
          <pc:docMk/>
          <pc:sldMk cId="3317149916" sldId="406"/>
        </pc:sldMkLst>
        <pc:picChg chg="add mod">
          <ac:chgData name="Krishna Solanki" userId="acb9535816b93691" providerId="Windows Live" clId="Web-{C0C53081-C306-4F70-BC56-8B30107E9520}" dt="2022-02-26T03:58:21.455" v="580" actId="14100"/>
          <ac:picMkLst>
            <pc:docMk/>
            <pc:sldMk cId="3317149916" sldId="406"/>
            <ac:picMk id="2" creationId="{DAD3EE4D-0752-4385-AEB0-5A1A02A5F420}"/>
          </ac:picMkLst>
        </pc:picChg>
      </pc:sldChg>
      <pc:sldChg chg="addSp modSp new">
        <pc:chgData name="Krishna Solanki" userId="acb9535816b93691" providerId="Windows Live" clId="Web-{C0C53081-C306-4F70-BC56-8B30107E9520}" dt="2022-02-26T03:58:52.643" v="587" actId="20577"/>
        <pc:sldMkLst>
          <pc:docMk/>
          <pc:sldMk cId="84600105" sldId="407"/>
        </pc:sldMkLst>
        <pc:spChg chg="add mod">
          <ac:chgData name="Krishna Solanki" userId="acb9535816b93691" providerId="Windows Live" clId="Web-{C0C53081-C306-4F70-BC56-8B30107E9520}" dt="2022-02-26T03:58:52.643" v="587" actId="20577"/>
          <ac:spMkLst>
            <pc:docMk/>
            <pc:sldMk cId="84600105" sldId="407"/>
            <ac:spMk id="4" creationId="{C29B5495-2B2C-4EE0-8866-199A5788C855}"/>
          </ac:spMkLst>
        </pc:spChg>
        <pc:picChg chg="add mod">
          <ac:chgData name="Krishna Solanki" userId="acb9535816b93691" providerId="Windows Live" clId="Web-{C0C53081-C306-4F70-BC56-8B30107E9520}" dt="2022-02-26T03:58:45.893" v="585" actId="14100"/>
          <ac:picMkLst>
            <pc:docMk/>
            <pc:sldMk cId="84600105" sldId="407"/>
            <ac:picMk id="2" creationId="{501CA3C3-571E-4385-BA5B-50B64D481E73}"/>
          </ac:picMkLst>
        </pc:picChg>
      </pc:sldChg>
    </pc:docChg>
  </pc:docChgLst>
  <pc:docChgLst>
    <pc:chgData name="Krishna Solanki" userId="acb9535816b93691" providerId="Windows Live" clId="Web-{3B4D9D62-1079-4CCE-B4A8-AE007069594E}"/>
    <pc:docChg chg="addSld delSld modSld">
      <pc:chgData name="Krishna Solanki" userId="acb9535816b93691" providerId="Windows Live" clId="Web-{3B4D9D62-1079-4CCE-B4A8-AE007069594E}" dt="2022-01-26T03:30:14.603" v="64"/>
      <pc:docMkLst>
        <pc:docMk/>
      </pc:docMkLst>
      <pc:sldChg chg="addSp delSp modSp new del">
        <pc:chgData name="Krishna Solanki" userId="acb9535816b93691" providerId="Windows Live" clId="Web-{3B4D9D62-1079-4CCE-B4A8-AE007069594E}" dt="2022-01-26T03:28:23.773" v="52"/>
        <pc:sldMkLst>
          <pc:docMk/>
          <pc:sldMk cId="475887105" sldId="307"/>
        </pc:sldMkLst>
        <pc:spChg chg="del">
          <ac:chgData name="Krishna Solanki" userId="acb9535816b93691" providerId="Windows Live" clId="Web-{3B4D9D62-1079-4CCE-B4A8-AE007069594E}" dt="2022-01-26T03:27:30.928" v="36"/>
          <ac:spMkLst>
            <pc:docMk/>
            <pc:sldMk cId="475887105" sldId="307"/>
            <ac:spMk id="2" creationId="{080E0E38-DBFD-417C-8319-54D434F13A35}"/>
          </ac:spMkLst>
        </pc:spChg>
        <pc:spChg chg="del">
          <ac:chgData name="Krishna Solanki" userId="acb9535816b93691" providerId="Windows Live" clId="Web-{3B4D9D62-1079-4CCE-B4A8-AE007069594E}" dt="2022-01-26T03:27:02.099" v="26"/>
          <ac:spMkLst>
            <pc:docMk/>
            <pc:sldMk cId="475887105" sldId="307"/>
            <ac:spMk id="3" creationId="{B055FFF3-6D11-4AC8-A783-AE14BD00619C}"/>
          </ac:spMkLst>
        </pc:spChg>
        <pc:spChg chg="add del mod">
          <ac:chgData name="Krishna Solanki" userId="acb9535816b93691" providerId="Windows Live" clId="Web-{3B4D9D62-1079-4CCE-B4A8-AE007069594E}" dt="2022-01-26T03:27:41.647" v="40"/>
          <ac:spMkLst>
            <pc:docMk/>
            <pc:sldMk cId="475887105" sldId="307"/>
            <ac:spMk id="6" creationId="{B4EB0748-8E55-43A1-8651-EBB48EC9D300}"/>
          </ac:spMkLst>
        </pc:spChg>
        <pc:spChg chg="add mod">
          <ac:chgData name="Krishna Solanki" userId="acb9535816b93691" providerId="Windows Live" clId="Web-{3B4D9D62-1079-4CCE-B4A8-AE007069594E}" dt="2022-01-26T03:28:19.913" v="51"/>
          <ac:spMkLst>
            <pc:docMk/>
            <pc:sldMk cId="475887105" sldId="307"/>
            <ac:spMk id="8" creationId="{E2C21C1D-1470-4ECD-B695-A0E43E9F19C5}"/>
          </ac:spMkLst>
        </pc:spChg>
        <pc:graphicFrameChg chg="add del mod ord modGraphic">
          <ac:chgData name="Krishna Solanki" userId="acb9535816b93691" providerId="Windows Live" clId="Web-{3B4D9D62-1079-4CCE-B4A8-AE007069594E}" dt="2022-01-26T03:28:19.913" v="51"/>
          <ac:graphicFrameMkLst>
            <pc:docMk/>
            <pc:sldMk cId="475887105" sldId="307"/>
            <ac:graphicFrameMk id="5" creationId="{CE1B10E4-DAE9-4124-AAF2-3C489CBE7634}"/>
          </ac:graphicFrameMkLst>
        </pc:graphicFrameChg>
      </pc:sldChg>
      <pc:sldChg chg="addSp delSp modSp new del">
        <pc:chgData name="Krishna Solanki" userId="acb9535816b93691" providerId="Windows Live" clId="Web-{3B4D9D62-1079-4CCE-B4A8-AE007069594E}" dt="2022-01-26T03:26:30.192" v="24"/>
        <pc:sldMkLst>
          <pc:docMk/>
          <pc:sldMk cId="836427340" sldId="307"/>
        </pc:sldMkLst>
        <pc:spChg chg="add del mod">
          <ac:chgData name="Krishna Solanki" userId="acb9535816b93691" providerId="Windows Live" clId="Web-{3B4D9D62-1079-4CCE-B4A8-AE007069594E}" dt="2022-01-26T03:22:58.172" v="4"/>
          <ac:spMkLst>
            <pc:docMk/>
            <pc:sldMk cId="836427340" sldId="307"/>
            <ac:spMk id="2" creationId="{2C65CB83-8474-4C6B-9696-ECD4C2877BC3}"/>
          </ac:spMkLst>
        </pc:spChg>
        <pc:spChg chg="add mod">
          <ac:chgData name="Krishna Solanki" userId="acb9535816b93691" providerId="Windows Live" clId="Web-{3B4D9D62-1079-4CCE-B4A8-AE007069594E}" dt="2022-01-26T03:25:52.723" v="18" actId="1076"/>
          <ac:spMkLst>
            <pc:docMk/>
            <pc:sldMk cId="836427340" sldId="307"/>
            <ac:spMk id="5" creationId="{A5E3B305-A77B-4F35-8039-B3649135801D}"/>
          </ac:spMkLst>
        </pc:spChg>
        <pc:graphicFrameChg chg="add mod modGraphic">
          <ac:chgData name="Krishna Solanki" userId="acb9535816b93691" providerId="Windows Live" clId="Web-{3B4D9D62-1079-4CCE-B4A8-AE007069594E}" dt="2022-01-26T03:26:25.411" v="23"/>
          <ac:graphicFrameMkLst>
            <pc:docMk/>
            <pc:sldMk cId="836427340" sldId="307"/>
            <ac:graphicFrameMk id="4" creationId="{9E14DD17-7FE4-471E-B371-503B9D60CC85}"/>
          </ac:graphicFrameMkLst>
        </pc:graphicFrameChg>
      </pc:sldChg>
      <pc:sldChg chg="addSp delSp modSp new del">
        <pc:chgData name="Krishna Solanki" userId="acb9535816b93691" providerId="Windows Live" clId="Web-{3B4D9D62-1079-4CCE-B4A8-AE007069594E}" dt="2022-01-26T03:30:14.603" v="64"/>
        <pc:sldMkLst>
          <pc:docMk/>
          <pc:sldMk cId="3736860760" sldId="307"/>
        </pc:sldMkLst>
        <pc:spChg chg="del mod">
          <ac:chgData name="Krishna Solanki" userId="acb9535816b93691" providerId="Windows Live" clId="Web-{3B4D9D62-1079-4CCE-B4A8-AE007069594E}" dt="2022-01-26T03:29:57.915" v="60"/>
          <ac:spMkLst>
            <pc:docMk/>
            <pc:sldMk cId="3736860760" sldId="307"/>
            <ac:spMk id="2" creationId="{81BA9775-3DFB-4726-BCC6-E6E412EEC181}"/>
          </ac:spMkLst>
        </pc:spChg>
        <pc:spChg chg="mod">
          <ac:chgData name="Krishna Solanki" userId="acb9535816b93691" providerId="Windows Live" clId="Web-{3B4D9D62-1079-4CCE-B4A8-AE007069594E}" dt="2022-01-26T03:30:08.650" v="63" actId="14100"/>
          <ac:spMkLst>
            <pc:docMk/>
            <pc:sldMk cId="3736860760" sldId="307"/>
            <ac:spMk id="3" creationId="{7971113C-B655-409D-9719-D29EE852DF53}"/>
          </ac:spMkLst>
        </pc:spChg>
        <pc:spChg chg="add del mod">
          <ac:chgData name="Krishna Solanki" userId="acb9535816b93691" providerId="Windows Live" clId="Web-{3B4D9D62-1079-4CCE-B4A8-AE007069594E}" dt="2022-01-26T03:30:01.728" v="61"/>
          <ac:spMkLst>
            <pc:docMk/>
            <pc:sldMk cId="3736860760" sldId="307"/>
            <ac:spMk id="5" creationId="{50C36679-5882-41F2-899A-479CCA2743BF}"/>
          </ac:spMkLst>
        </pc:spChg>
      </pc:sldChg>
    </pc:docChg>
  </pc:docChgLst>
  <pc:docChgLst>
    <pc:chgData name="Krishna Solanki" userId="acb9535816b93691" providerId="Windows Live" clId="Web-{C82BAD97-2B8E-4B82-A02C-C2516C0D663A}"/>
    <pc:docChg chg="addSld modSld">
      <pc:chgData name="Krishna Solanki" userId="acb9535816b93691" providerId="Windows Live" clId="Web-{C82BAD97-2B8E-4B82-A02C-C2516C0D663A}" dt="2022-01-28T16:21:44.978" v="338" actId="20577"/>
      <pc:docMkLst>
        <pc:docMk/>
      </pc:docMkLst>
      <pc:sldChg chg="modSp">
        <pc:chgData name="Krishna Solanki" userId="acb9535816b93691" providerId="Windows Live" clId="Web-{C82BAD97-2B8E-4B82-A02C-C2516C0D663A}" dt="2022-01-28T16:12:44.574" v="63" actId="20577"/>
        <pc:sldMkLst>
          <pc:docMk/>
          <pc:sldMk cId="605434684" sldId="344"/>
        </pc:sldMkLst>
        <pc:spChg chg="mod">
          <ac:chgData name="Krishna Solanki" userId="acb9535816b93691" providerId="Windows Live" clId="Web-{C82BAD97-2B8E-4B82-A02C-C2516C0D663A}" dt="2022-01-28T16:12:44.574" v="63" actId="20577"/>
          <ac:spMkLst>
            <pc:docMk/>
            <pc:sldMk cId="605434684" sldId="344"/>
            <ac:spMk id="2" creationId="{093D6E2C-7694-4B6E-9004-28023526C55D}"/>
          </ac:spMkLst>
        </pc:spChg>
        <pc:spChg chg="mod">
          <ac:chgData name="Krishna Solanki" userId="acb9535816b93691" providerId="Windows Live" clId="Web-{C82BAD97-2B8E-4B82-A02C-C2516C0D663A}" dt="2022-01-28T16:12:37.589" v="62" actId="20577"/>
          <ac:spMkLst>
            <pc:docMk/>
            <pc:sldMk cId="605434684" sldId="344"/>
            <ac:spMk id="3" creationId="{1243B082-9B7C-4E85-9825-C95CB916C7B5}"/>
          </ac:spMkLst>
        </pc:spChg>
      </pc:sldChg>
      <pc:sldChg chg="modSp new">
        <pc:chgData name="Krishna Solanki" userId="acb9535816b93691" providerId="Windows Live" clId="Web-{C82BAD97-2B8E-4B82-A02C-C2516C0D663A}" dt="2022-01-28T16:18:40.645" v="220" actId="20577"/>
        <pc:sldMkLst>
          <pc:docMk/>
          <pc:sldMk cId="4271748250" sldId="345"/>
        </pc:sldMkLst>
        <pc:spChg chg="mod">
          <ac:chgData name="Krishna Solanki" userId="acb9535816b93691" providerId="Windows Live" clId="Web-{C82BAD97-2B8E-4B82-A02C-C2516C0D663A}" dt="2022-01-28T16:15:42.203" v="81" actId="20577"/>
          <ac:spMkLst>
            <pc:docMk/>
            <pc:sldMk cId="4271748250" sldId="345"/>
            <ac:spMk id="2" creationId="{D8538ABE-67C2-435E-B3F1-FC149D398C91}"/>
          </ac:spMkLst>
        </pc:spChg>
        <pc:spChg chg="mod">
          <ac:chgData name="Krishna Solanki" userId="acb9535816b93691" providerId="Windows Live" clId="Web-{C82BAD97-2B8E-4B82-A02C-C2516C0D663A}" dt="2022-01-28T16:18:40.645" v="220" actId="20577"/>
          <ac:spMkLst>
            <pc:docMk/>
            <pc:sldMk cId="4271748250" sldId="345"/>
            <ac:spMk id="3" creationId="{298E4730-0DA4-4246-9368-3171200C3F5F}"/>
          </ac:spMkLst>
        </pc:spChg>
      </pc:sldChg>
      <pc:sldChg chg="modSp new">
        <pc:chgData name="Krishna Solanki" userId="acb9535816b93691" providerId="Windows Live" clId="Web-{C82BAD97-2B8E-4B82-A02C-C2516C0D663A}" dt="2022-01-28T16:21:44.978" v="338" actId="20577"/>
        <pc:sldMkLst>
          <pc:docMk/>
          <pc:sldMk cId="2747978245" sldId="346"/>
        </pc:sldMkLst>
        <pc:spChg chg="mod">
          <ac:chgData name="Krishna Solanki" userId="acb9535816b93691" providerId="Windows Live" clId="Web-{C82BAD97-2B8E-4B82-A02C-C2516C0D663A}" dt="2022-01-28T16:18:53.755" v="225" actId="20577"/>
          <ac:spMkLst>
            <pc:docMk/>
            <pc:sldMk cId="2747978245" sldId="346"/>
            <ac:spMk id="2" creationId="{3447A4D3-566C-418A-B66F-593454AA2BAA}"/>
          </ac:spMkLst>
        </pc:spChg>
        <pc:spChg chg="mod">
          <ac:chgData name="Krishna Solanki" userId="acb9535816b93691" providerId="Windows Live" clId="Web-{C82BAD97-2B8E-4B82-A02C-C2516C0D663A}" dt="2022-01-28T16:21:44.978" v="338" actId="20577"/>
          <ac:spMkLst>
            <pc:docMk/>
            <pc:sldMk cId="2747978245" sldId="346"/>
            <ac:spMk id="3" creationId="{7D599313-9EB8-45CF-A082-17FFC97AD51F}"/>
          </ac:spMkLst>
        </pc:spChg>
      </pc:sldChg>
    </pc:docChg>
  </pc:docChgLst>
  <pc:docChgLst>
    <pc:chgData name="Krishna Solanki" userId="acb9535816b93691" providerId="Windows Live" clId="Web-{E8024EDA-0833-448D-9872-DE9390BE3562}"/>
    <pc:docChg chg="addSld delSld modSld addMainMaster delMainMaster">
      <pc:chgData name="Krishna Solanki" userId="acb9535816b93691" providerId="Windows Live" clId="Web-{E8024EDA-0833-448D-9872-DE9390BE3562}" dt="2022-01-26T05:50:38.970" v="695" actId="20577"/>
      <pc:docMkLst>
        <pc:docMk/>
      </pc:docMkLst>
      <pc:sldChg chg="del">
        <pc:chgData name="Krishna Solanki" userId="acb9535816b93691" providerId="Windows Live" clId="Web-{E8024EDA-0833-448D-9872-DE9390BE3562}" dt="2022-01-26T05:08:01.827" v="48"/>
        <pc:sldMkLst>
          <pc:docMk/>
          <pc:sldMk cId="109857222" sldId="256"/>
        </pc:sldMkLst>
      </pc:sldChg>
      <pc:sldChg chg="delSp modSp del mod modClrScheme delDesignElem chgLayout">
        <pc:chgData name="Krishna Solanki" userId="acb9535816b93691" providerId="Windows Live" clId="Web-{E8024EDA-0833-448D-9872-DE9390BE3562}" dt="2022-01-26T05:12:59.552" v="113"/>
        <pc:sldMkLst>
          <pc:docMk/>
          <pc:sldMk cId="2084030066" sldId="257"/>
        </pc:sldMkLst>
        <pc:spChg chg="mod ord">
          <ac:chgData name="Krishna Solanki" userId="acb9535816b93691" providerId="Windows Live" clId="Web-{E8024EDA-0833-448D-9872-DE9390BE3562}" dt="2022-01-26T05:10:45.987" v="76"/>
          <ac:spMkLst>
            <pc:docMk/>
            <pc:sldMk cId="2084030066" sldId="257"/>
            <ac:spMk id="2" creationId="{16275301-8566-4C1E-B6CF-D7FD57C21CB4}"/>
          </ac:spMkLst>
        </pc:spChg>
        <pc:spChg chg="del">
          <ac:chgData name="Krishna Solanki" userId="acb9535816b93691" providerId="Windows Live" clId="Web-{E8024EDA-0833-448D-9872-DE9390BE3562}" dt="2022-01-26T05:10:28.424" v="75"/>
          <ac:spMkLst>
            <pc:docMk/>
            <pc:sldMk cId="2084030066" sldId="257"/>
            <ac:spMk id="9" creationId="{46C2E80F-49A6-4372-B103-219D417A55ED}"/>
          </ac:spMkLst>
        </pc:spChg>
        <pc:graphicFrameChg chg="mod ord">
          <ac:chgData name="Krishna Solanki" userId="acb9535816b93691" providerId="Windows Live" clId="Web-{E8024EDA-0833-448D-9872-DE9390BE3562}" dt="2022-01-26T05:10:45.987" v="76"/>
          <ac:graphicFrameMkLst>
            <pc:docMk/>
            <pc:sldMk cId="2084030066" sldId="257"/>
            <ac:graphicFrameMk id="5" creationId="{D4FBC408-9690-4213-AF6F-029FCD870960}"/>
          </ac:graphicFrameMkLst>
        </pc:graphicFrameChg>
      </pc:sldChg>
      <pc:sldChg chg="addSp delSp modSp del mod modClrScheme delDesignElem chgLayout">
        <pc:chgData name="Krishna Solanki" userId="acb9535816b93691" providerId="Windows Live" clId="Web-{E8024EDA-0833-448D-9872-DE9390BE3562}" dt="2022-01-26T05:17:02.619" v="184"/>
        <pc:sldMkLst>
          <pc:docMk/>
          <pc:sldMk cId="259287265" sldId="258"/>
        </pc:sldMkLst>
        <pc:spChg chg="mod ord">
          <ac:chgData name="Krishna Solanki" userId="acb9535816b93691" providerId="Windows Live" clId="Web-{E8024EDA-0833-448D-9872-DE9390BE3562}" dt="2022-01-26T05:16:44.697" v="183" actId="20577"/>
          <ac:spMkLst>
            <pc:docMk/>
            <pc:sldMk cId="259287265" sldId="258"/>
            <ac:spMk id="2" creationId="{6AB5E705-DB88-4F5C-9B0A-22EE9A22AD00}"/>
          </ac:spMkLst>
        </pc:spChg>
        <pc:spChg chg="del">
          <ac:chgData name="Krishna Solanki" userId="acb9535816b93691" providerId="Windows Live" clId="Web-{E8024EDA-0833-448D-9872-DE9390BE3562}" dt="2022-01-26T05:10:28.424" v="75"/>
          <ac:spMkLst>
            <pc:docMk/>
            <pc:sldMk cId="259287265" sldId="258"/>
            <ac:spMk id="9" creationId="{B819A166-7571-4003-A6B8-B62034C3ED30}"/>
          </ac:spMkLst>
        </pc:spChg>
        <pc:spChg chg="add">
          <ac:chgData name="Krishna Solanki" userId="acb9535816b93691" providerId="Windows Live" clId="Web-{E8024EDA-0833-448D-9872-DE9390BE3562}" dt="2022-01-26T05:16:28.837" v="182"/>
          <ac:spMkLst>
            <pc:docMk/>
            <pc:sldMk cId="259287265" sldId="258"/>
            <ac:spMk id="11" creationId="{257363FD-7E77-4145-9483-331A807ADF0E}"/>
          </ac:spMkLst>
        </pc:spChg>
        <pc:graphicFrameChg chg="mod ord modGraphic">
          <ac:chgData name="Krishna Solanki" userId="acb9535816b93691" providerId="Windows Live" clId="Web-{E8024EDA-0833-448D-9872-DE9390BE3562}" dt="2022-01-26T05:16:28.837" v="182"/>
          <ac:graphicFrameMkLst>
            <pc:docMk/>
            <pc:sldMk cId="259287265" sldId="258"/>
            <ac:graphicFrameMk id="5" creationId="{0C8B9622-ECA1-421A-8961-73C56D456527}"/>
          </ac:graphicFrameMkLst>
        </pc:graphicFrameChg>
        <pc:picChg chg="add">
          <ac:chgData name="Krishna Solanki" userId="acb9535816b93691" providerId="Windows Live" clId="Web-{E8024EDA-0833-448D-9872-DE9390BE3562}" dt="2022-01-26T05:16:28.837" v="182"/>
          <ac:picMkLst>
            <pc:docMk/>
            <pc:sldMk cId="259287265" sldId="258"/>
            <ac:picMk id="7" creationId="{3F9BBB6F-73B7-4860-8761-D3BB1BA7BF44}"/>
          </ac:picMkLst>
        </pc:picChg>
      </pc:sldChg>
      <pc:sldChg chg="addSp modSp mod modClrScheme chgLayout">
        <pc:chgData name="Krishna Solanki" userId="acb9535816b93691" providerId="Windows Live" clId="Web-{E8024EDA-0833-448D-9872-DE9390BE3562}" dt="2022-01-26T05:35:24.168" v="571" actId="20577"/>
        <pc:sldMkLst>
          <pc:docMk/>
          <pc:sldMk cId="4112165367" sldId="259"/>
        </pc:sldMkLst>
        <pc:spChg chg="add mod">
          <ac:chgData name="Krishna Solanki" userId="acb9535816b93691" providerId="Windows Live" clId="Web-{E8024EDA-0833-448D-9872-DE9390BE3562}" dt="2022-01-26T05:35:24.168" v="571" actId="20577"/>
          <ac:spMkLst>
            <pc:docMk/>
            <pc:sldMk cId="4112165367" sldId="259"/>
            <ac:spMk id="2" creationId="{D282AC3A-E9CD-45C0-B3AA-8711D16D0DAE}"/>
          </ac:spMkLst>
        </pc:spChg>
        <pc:picChg chg="add mod">
          <ac:chgData name="Krishna Solanki" userId="acb9535816b93691" providerId="Windows Live" clId="Web-{E8024EDA-0833-448D-9872-DE9390BE3562}" dt="2022-01-26T05:34:49.276" v="527" actId="14100"/>
          <ac:picMkLst>
            <pc:docMk/>
            <pc:sldMk cId="4112165367" sldId="259"/>
            <ac:picMk id="3" creationId="{76EA1EE7-7F72-46CE-A3E9-83C2CC0CDD49}"/>
          </ac:picMkLst>
        </pc:picChg>
        <pc:picChg chg="mod ord">
          <ac:chgData name="Krishna Solanki" userId="acb9535816b93691" providerId="Windows Live" clId="Web-{E8024EDA-0833-448D-9872-DE9390BE3562}" dt="2022-01-26T05:34:41.495" v="525" actId="14100"/>
          <ac:picMkLst>
            <pc:docMk/>
            <pc:sldMk cId="4112165367" sldId="259"/>
            <ac:picMk id="4" creationId="{82A6725A-D305-437B-90E8-0888CF65C1BB}"/>
          </ac:picMkLst>
        </pc:picChg>
      </pc:sldChg>
      <pc:sldChg chg="addSp delSp modSp mod modClrScheme chgLayout">
        <pc:chgData name="Krishna Solanki" userId="acb9535816b93691" providerId="Windows Live" clId="Web-{E8024EDA-0833-448D-9872-DE9390BE3562}" dt="2022-01-26T05:45:28.307" v="573"/>
        <pc:sldMkLst>
          <pc:docMk/>
          <pc:sldMk cId="3972044794" sldId="260"/>
        </pc:sldMkLst>
        <pc:spChg chg="add del mod ord">
          <ac:chgData name="Krishna Solanki" userId="acb9535816b93691" providerId="Windows Live" clId="Web-{E8024EDA-0833-448D-9872-DE9390BE3562}" dt="2022-01-26T05:22:10.599" v="479"/>
          <ac:spMkLst>
            <pc:docMk/>
            <pc:sldMk cId="3972044794" sldId="260"/>
            <ac:spMk id="2" creationId="{11717051-2D02-4F02-A543-30AB8E262C85}"/>
          </ac:spMkLst>
        </pc:spChg>
        <pc:spChg chg="add del mod">
          <ac:chgData name="Krishna Solanki" userId="acb9535816b93691" providerId="Windows Live" clId="Web-{E8024EDA-0833-448D-9872-DE9390BE3562}" dt="2022-01-26T05:45:28.307" v="573"/>
          <ac:spMkLst>
            <pc:docMk/>
            <pc:sldMk cId="3972044794" sldId="260"/>
            <ac:spMk id="3" creationId="{9F0E65B7-27BA-4940-BC61-F509A5DA7EA5}"/>
          </ac:spMkLst>
        </pc:spChg>
        <pc:spChg chg="add del mod">
          <ac:chgData name="Krishna Solanki" userId="acb9535816b93691" providerId="Windows Live" clId="Web-{E8024EDA-0833-448D-9872-DE9390BE3562}" dt="2022-01-26T05:22:03.005" v="478"/>
          <ac:spMkLst>
            <pc:docMk/>
            <pc:sldMk cId="3972044794" sldId="260"/>
            <ac:spMk id="5" creationId="{1BB5FDD9-ED7F-4AE5-92B8-F4ABD1F9873D}"/>
          </ac:spMkLst>
        </pc:spChg>
        <pc:spChg chg="add del mod">
          <ac:chgData name="Krishna Solanki" userId="acb9535816b93691" providerId="Windows Live" clId="Web-{E8024EDA-0833-448D-9872-DE9390BE3562}" dt="2022-01-26T05:22:13.240" v="480"/>
          <ac:spMkLst>
            <pc:docMk/>
            <pc:sldMk cId="3972044794" sldId="260"/>
            <ac:spMk id="7" creationId="{F9206E84-0F6B-476D-8137-289F4B090AE6}"/>
          </ac:spMkLst>
        </pc:spChg>
        <pc:picChg chg="add del mod ord">
          <ac:chgData name="Krishna Solanki" userId="acb9535816b93691" providerId="Windows Live" clId="Web-{E8024EDA-0833-448D-9872-DE9390BE3562}" dt="2022-01-26T05:45:28.307" v="573"/>
          <ac:picMkLst>
            <pc:docMk/>
            <pc:sldMk cId="3972044794" sldId="260"/>
            <ac:picMk id="4" creationId="{F26358C4-7C7C-4856-9CCD-118C98390FAA}"/>
          </ac:picMkLst>
        </pc:picChg>
      </pc:sldChg>
      <pc:sldChg chg="mod modClrScheme chgLayout">
        <pc:chgData name="Krishna Solanki" userId="acb9535816b93691" providerId="Windows Live" clId="Web-{E8024EDA-0833-448D-9872-DE9390BE3562}" dt="2022-01-26T05:10:45.987" v="76"/>
        <pc:sldMkLst>
          <pc:docMk/>
          <pc:sldMk cId="671394012" sldId="261"/>
        </pc:sldMkLst>
      </pc:sldChg>
      <pc:sldChg chg="modSp mod modClrScheme chgLayout">
        <pc:chgData name="Krishna Solanki" userId="acb9535816b93691" providerId="Windows Live" clId="Web-{E8024EDA-0833-448D-9872-DE9390BE3562}" dt="2022-01-26T05:10:45.987" v="76"/>
        <pc:sldMkLst>
          <pc:docMk/>
          <pc:sldMk cId="3068164578" sldId="262"/>
        </pc:sldMkLst>
        <pc:picChg chg="mod ord">
          <ac:chgData name="Krishna Solanki" userId="acb9535816b93691" providerId="Windows Live" clId="Web-{E8024EDA-0833-448D-9872-DE9390BE3562}" dt="2022-01-26T05:10:45.987" v="76"/>
          <ac:picMkLst>
            <pc:docMk/>
            <pc:sldMk cId="3068164578" sldId="262"/>
            <ac:picMk id="4" creationId="{71BC3E87-46CE-4269-B70F-CCDA9F8B3249}"/>
          </ac:picMkLst>
        </pc:picChg>
      </pc:sldChg>
      <pc:sldChg chg="mod modClrScheme chgLayout">
        <pc:chgData name="Krishna Solanki" userId="acb9535816b93691" providerId="Windows Live" clId="Web-{E8024EDA-0833-448D-9872-DE9390BE3562}" dt="2022-01-26T05:10:45.987" v="76"/>
        <pc:sldMkLst>
          <pc:docMk/>
          <pc:sldMk cId="553386368" sldId="263"/>
        </pc:sldMkLst>
      </pc:sldChg>
      <pc:sldChg chg="modSp mod modClrScheme chgLayout">
        <pc:chgData name="Krishna Solanki" userId="acb9535816b93691" providerId="Windows Live" clId="Web-{E8024EDA-0833-448D-9872-DE9390BE3562}" dt="2022-01-26T05:10:45.987" v="76"/>
        <pc:sldMkLst>
          <pc:docMk/>
          <pc:sldMk cId="2128715048" sldId="264"/>
        </pc:sldMkLst>
        <pc:spChg chg="mod ord">
          <ac:chgData name="Krishna Solanki" userId="acb9535816b93691" providerId="Windows Live" clId="Web-{E8024EDA-0833-448D-9872-DE9390BE3562}" dt="2022-01-26T05:10:45.987" v="76"/>
          <ac:spMkLst>
            <pc:docMk/>
            <pc:sldMk cId="2128715048" sldId="264"/>
            <ac:spMk id="2" creationId="{A8B2D8D0-7A14-405A-8214-D01EC5AAC800}"/>
          </ac:spMkLst>
        </pc:spChg>
        <pc:picChg chg="mod ord">
          <ac:chgData name="Krishna Solanki" userId="acb9535816b93691" providerId="Windows Live" clId="Web-{E8024EDA-0833-448D-9872-DE9390BE3562}" dt="2022-01-26T05:10:45.987" v="76"/>
          <ac:picMkLst>
            <pc:docMk/>
            <pc:sldMk cId="2128715048" sldId="264"/>
            <ac:picMk id="4" creationId="{4436EA15-2B2B-49F9-AA26-3EEE11CAE9A8}"/>
          </ac:picMkLst>
        </pc:picChg>
      </pc:sldChg>
      <pc:sldChg chg="modSp mod modClrScheme chgLayout">
        <pc:chgData name="Krishna Solanki" userId="acb9535816b93691" providerId="Windows Live" clId="Web-{E8024EDA-0833-448D-9872-DE9390BE3562}" dt="2022-01-26T05:10:45.987" v="76"/>
        <pc:sldMkLst>
          <pc:docMk/>
          <pc:sldMk cId="2768053337" sldId="265"/>
        </pc:sldMkLst>
        <pc:picChg chg="mod ord">
          <ac:chgData name="Krishna Solanki" userId="acb9535816b93691" providerId="Windows Live" clId="Web-{E8024EDA-0833-448D-9872-DE9390BE3562}" dt="2022-01-26T05:10:45.987" v="76"/>
          <ac:picMkLst>
            <pc:docMk/>
            <pc:sldMk cId="2768053337" sldId="265"/>
            <ac:picMk id="4" creationId="{CBD9B06B-729B-4ACC-9496-BE50FDC3533C}"/>
          </ac:picMkLst>
        </pc:picChg>
      </pc:sldChg>
      <pc:sldChg chg="modSp mod modClrScheme chgLayout">
        <pc:chgData name="Krishna Solanki" userId="acb9535816b93691" providerId="Windows Live" clId="Web-{E8024EDA-0833-448D-9872-DE9390BE3562}" dt="2022-01-26T05:10:45.987" v="76"/>
        <pc:sldMkLst>
          <pc:docMk/>
          <pc:sldMk cId="2206940986" sldId="266"/>
        </pc:sldMkLst>
        <pc:picChg chg="mod ord">
          <ac:chgData name="Krishna Solanki" userId="acb9535816b93691" providerId="Windows Live" clId="Web-{E8024EDA-0833-448D-9872-DE9390BE3562}" dt="2022-01-26T05:10:45.987" v="76"/>
          <ac:picMkLst>
            <pc:docMk/>
            <pc:sldMk cId="2206940986" sldId="266"/>
            <ac:picMk id="4" creationId="{5379DA13-ED3D-478A-9654-4F1E6C7A8A85}"/>
          </ac:picMkLst>
        </pc:picChg>
      </pc:sldChg>
      <pc:sldChg chg="modSp mod modClrScheme chgLayout">
        <pc:chgData name="Krishna Solanki" userId="acb9535816b93691" providerId="Windows Live" clId="Web-{E8024EDA-0833-448D-9872-DE9390BE3562}" dt="2022-01-26T05:10:45.987" v="76"/>
        <pc:sldMkLst>
          <pc:docMk/>
          <pc:sldMk cId="1234867382" sldId="267"/>
        </pc:sldMkLst>
        <pc:spChg chg="mod ord">
          <ac:chgData name="Krishna Solanki" userId="acb9535816b93691" providerId="Windows Live" clId="Web-{E8024EDA-0833-448D-9872-DE9390BE3562}" dt="2022-01-26T05:10:45.987" v="76"/>
          <ac:spMkLst>
            <pc:docMk/>
            <pc:sldMk cId="1234867382" sldId="267"/>
            <ac:spMk id="2" creationId="{F7548EB7-7D92-40B7-92E6-38B54953C320}"/>
          </ac:spMkLst>
        </pc:spChg>
        <pc:picChg chg="mod ord">
          <ac:chgData name="Krishna Solanki" userId="acb9535816b93691" providerId="Windows Live" clId="Web-{E8024EDA-0833-448D-9872-DE9390BE3562}" dt="2022-01-26T05:10:45.987" v="76"/>
          <ac:picMkLst>
            <pc:docMk/>
            <pc:sldMk cId="1234867382" sldId="267"/>
            <ac:picMk id="4" creationId="{B2598597-0D51-4AE0-91BA-71E2637F9FDF}"/>
          </ac:picMkLst>
        </pc:picChg>
      </pc:sldChg>
      <pc:sldChg chg="modSp mod modClrScheme chgLayout">
        <pc:chgData name="Krishna Solanki" userId="acb9535816b93691" providerId="Windows Live" clId="Web-{E8024EDA-0833-448D-9872-DE9390BE3562}" dt="2022-01-26T05:10:45.987" v="76"/>
        <pc:sldMkLst>
          <pc:docMk/>
          <pc:sldMk cId="183980372" sldId="268"/>
        </pc:sldMkLst>
        <pc:spChg chg="mod ord">
          <ac:chgData name="Krishna Solanki" userId="acb9535816b93691" providerId="Windows Live" clId="Web-{E8024EDA-0833-448D-9872-DE9390BE3562}" dt="2022-01-26T05:10:45.987" v="76"/>
          <ac:spMkLst>
            <pc:docMk/>
            <pc:sldMk cId="183980372" sldId="268"/>
            <ac:spMk id="2" creationId="{8A465BB6-E27A-49A7-B46F-11A8FABD96CC}"/>
          </ac:spMkLst>
        </pc:spChg>
        <pc:picChg chg="mod ord">
          <ac:chgData name="Krishna Solanki" userId="acb9535816b93691" providerId="Windows Live" clId="Web-{E8024EDA-0833-448D-9872-DE9390BE3562}" dt="2022-01-26T05:10:45.987" v="76"/>
          <ac:picMkLst>
            <pc:docMk/>
            <pc:sldMk cId="183980372" sldId="268"/>
            <ac:picMk id="4" creationId="{F5236E38-918E-431F-86A9-4FE63A9F4F65}"/>
          </ac:picMkLst>
        </pc:picChg>
      </pc:sldChg>
      <pc:sldChg chg="modSp mod modClrScheme chgLayout">
        <pc:chgData name="Krishna Solanki" userId="acb9535816b93691" providerId="Windows Live" clId="Web-{E8024EDA-0833-448D-9872-DE9390BE3562}" dt="2022-01-26T05:10:45.987" v="76"/>
        <pc:sldMkLst>
          <pc:docMk/>
          <pc:sldMk cId="1171593320" sldId="269"/>
        </pc:sldMkLst>
        <pc:spChg chg="mod ord">
          <ac:chgData name="Krishna Solanki" userId="acb9535816b93691" providerId="Windows Live" clId="Web-{E8024EDA-0833-448D-9872-DE9390BE3562}" dt="2022-01-26T05:10:45.987" v="76"/>
          <ac:spMkLst>
            <pc:docMk/>
            <pc:sldMk cId="1171593320" sldId="269"/>
            <ac:spMk id="2" creationId="{72CBA1E7-B64B-4197-98D4-D82E8889E73B}"/>
          </ac:spMkLst>
        </pc:spChg>
        <pc:spChg chg="mod ord">
          <ac:chgData name="Krishna Solanki" userId="acb9535816b93691" providerId="Windows Live" clId="Web-{E8024EDA-0833-448D-9872-DE9390BE3562}" dt="2022-01-26T05:10:45.987" v="76"/>
          <ac:spMkLst>
            <pc:docMk/>
            <pc:sldMk cId="1171593320" sldId="269"/>
            <ac:spMk id="3" creationId="{14309205-36A9-4C81-919E-3D6724312154}"/>
          </ac:spMkLst>
        </pc:spChg>
      </pc:sldChg>
      <pc:sldChg chg="modSp mod modClrScheme chgLayout">
        <pc:chgData name="Krishna Solanki" userId="acb9535816b93691" providerId="Windows Live" clId="Web-{E8024EDA-0833-448D-9872-DE9390BE3562}" dt="2022-01-26T05:10:45.987" v="76"/>
        <pc:sldMkLst>
          <pc:docMk/>
          <pc:sldMk cId="2909440695" sldId="270"/>
        </pc:sldMkLst>
        <pc:spChg chg="mod ord">
          <ac:chgData name="Krishna Solanki" userId="acb9535816b93691" providerId="Windows Live" clId="Web-{E8024EDA-0833-448D-9872-DE9390BE3562}" dt="2022-01-26T05:10:45.987" v="76"/>
          <ac:spMkLst>
            <pc:docMk/>
            <pc:sldMk cId="2909440695" sldId="270"/>
            <ac:spMk id="2" creationId="{54D3AEE5-46CE-4C3C-8E53-21C86B8ECAAF}"/>
          </ac:spMkLst>
        </pc:spChg>
        <pc:picChg chg="mod ord">
          <ac:chgData name="Krishna Solanki" userId="acb9535816b93691" providerId="Windows Live" clId="Web-{E8024EDA-0833-448D-9872-DE9390BE3562}" dt="2022-01-26T05:10:45.987" v="76"/>
          <ac:picMkLst>
            <pc:docMk/>
            <pc:sldMk cId="2909440695" sldId="270"/>
            <ac:picMk id="4" creationId="{29CBA83A-3322-4316-9842-8554A9583DE7}"/>
          </ac:picMkLst>
        </pc:picChg>
      </pc:sldChg>
      <pc:sldChg chg="modSp mod modClrScheme chgLayout">
        <pc:chgData name="Krishna Solanki" userId="acb9535816b93691" providerId="Windows Live" clId="Web-{E8024EDA-0833-448D-9872-DE9390BE3562}" dt="2022-01-26T05:10:45.987" v="76"/>
        <pc:sldMkLst>
          <pc:docMk/>
          <pc:sldMk cId="1485009346" sldId="271"/>
        </pc:sldMkLst>
        <pc:spChg chg="mod ord">
          <ac:chgData name="Krishna Solanki" userId="acb9535816b93691" providerId="Windows Live" clId="Web-{E8024EDA-0833-448D-9872-DE9390BE3562}" dt="2022-01-26T05:10:45.987" v="76"/>
          <ac:spMkLst>
            <pc:docMk/>
            <pc:sldMk cId="1485009346" sldId="271"/>
            <ac:spMk id="2" creationId="{7A382259-4EA4-4C61-A7F7-B786BF3C7445}"/>
          </ac:spMkLst>
        </pc:spChg>
        <pc:picChg chg="mod ord">
          <ac:chgData name="Krishna Solanki" userId="acb9535816b93691" providerId="Windows Live" clId="Web-{E8024EDA-0833-448D-9872-DE9390BE3562}" dt="2022-01-26T05:10:45.987" v="76"/>
          <ac:picMkLst>
            <pc:docMk/>
            <pc:sldMk cId="1485009346" sldId="271"/>
            <ac:picMk id="4" creationId="{F4D92664-72F6-49C3-A859-24BED96FFA1C}"/>
          </ac:picMkLst>
        </pc:picChg>
      </pc:sldChg>
      <pc:sldChg chg="modSp mod modClrScheme chgLayout">
        <pc:chgData name="Krishna Solanki" userId="acb9535816b93691" providerId="Windows Live" clId="Web-{E8024EDA-0833-448D-9872-DE9390BE3562}" dt="2022-01-26T05:10:45.987" v="76"/>
        <pc:sldMkLst>
          <pc:docMk/>
          <pc:sldMk cId="381769795" sldId="272"/>
        </pc:sldMkLst>
        <pc:spChg chg="mod ord">
          <ac:chgData name="Krishna Solanki" userId="acb9535816b93691" providerId="Windows Live" clId="Web-{E8024EDA-0833-448D-9872-DE9390BE3562}" dt="2022-01-26T05:10:45.987" v="76"/>
          <ac:spMkLst>
            <pc:docMk/>
            <pc:sldMk cId="381769795" sldId="272"/>
            <ac:spMk id="3" creationId="{F8407AB4-9416-4B1C-8382-494E85A69B73}"/>
          </ac:spMkLst>
        </pc:spChg>
      </pc:sldChg>
      <pc:sldChg chg="modSp mod modClrScheme chgLayout">
        <pc:chgData name="Krishna Solanki" userId="acb9535816b93691" providerId="Windows Live" clId="Web-{E8024EDA-0833-448D-9872-DE9390BE3562}" dt="2022-01-26T05:10:45.987" v="76"/>
        <pc:sldMkLst>
          <pc:docMk/>
          <pc:sldMk cId="3305394193" sldId="273"/>
        </pc:sldMkLst>
        <pc:picChg chg="mod ord">
          <ac:chgData name="Krishna Solanki" userId="acb9535816b93691" providerId="Windows Live" clId="Web-{E8024EDA-0833-448D-9872-DE9390BE3562}" dt="2022-01-26T05:10:45.987" v="76"/>
          <ac:picMkLst>
            <pc:docMk/>
            <pc:sldMk cId="3305394193" sldId="273"/>
            <ac:picMk id="4" creationId="{3AC7C7B7-954D-40F4-9FC6-62D7B6AD059F}"/>
          </ac:picMkLst>
        </pc:picChg>
      </pc:sldChg>
      <pc:sldChg chg="modSp mod modClrScheme chgLayout">
        <pc:chgData name="Krishna Solanki" userId="acb9535816b93691" providerId="Windows Live" clId="Web-{E8024EDA-0833-448D-9872-DE9390BE3562}" dt="2022-01-26T05:10:45.987" v="76"/>
        <pc:sldMkLst>
          <pc:docMk/>
          <pc:sldMk cId="2489777059" sldId="274"/>
        </pc:sldMkLst>
        <pc:picChg chg="mod ord">
          <ac:chgData name="Krishna Solanki" userId="acb9535816b93691" providerId="Windows Live" clId="Web-{E8024EDA-0833-448D-9872-DE9390BE3562}" dt="2022-01-26T05:10:45.987" v="76"/>
          <ac:picMkLst>
            <pc:docMk/>
            <pc:sldMk cId="2489777059" sldId="274"/>
            <ac:picMk id="4" creationId="{E271471D-247D-45A8-AE25-8D1D1A353295}"/>
          </ac:picMkLst>
        </pc:picChg>
      </pc:sldChg>
      <pc:sldChg chg="modSp mod modClrScheme chgLayout">
        <pc:chgData name="Krishna Solanki" userId="acb9535816b93691" providerId="Windows Live" clId="Web-{E8024EDA-0833-448D-9872-DE9390BE3562}" dt="2022-01-26T05:10:45.987" v="76"/>
        <pc:sldMkLst>
          <pc:docMk/>
          <pc:sldMk cId="2547809902" sldId="275"/>
        </pc:sldMkLst>
        <pc:spChg chg="mod ord">
          <ac:chgData name="Krishna Solanki" userId="acb9535816b93691" providerId="Windows Live" clId="Web-{E8024EDA-0833-448D-9872-DE9390BE3562}" dt="2022-01-26T05:10:45.987" v="76"/>
          <ac:spMkLst>
            <pc:docMk/>
            <pc:sldMk cId="2547809902" sldId="275"/>
            <ac:spMk id="2" creationId="{7B02FBB8-3F34-47A5-8205-6777B42DBB93}"/>
          </ac:spMkLst>
        </pc:spChg>
        <pc:picChg chg="mod ord">
          <ac:chgData name="Krishna Solanki" userId="acb9535816b93691" providerId="Windows Live" clId="Web-{E8024EDA-0833-448D-9872-DE9390BE3562}" dt="2022-01-26T05:10:45.987" v="76"/>
          <ac:picMkLst>
            <pc:docMk/>
            <pc:sldMk cId="2547809902" sldId="275"/>
            <ac:picMk id="4" creationId="{C344C581-F835-48A4-9DFE-CADFEE13D2B8}"/>
          </ac:picMkLst>
        </pc:picChg>
      </pc:sldChg>
      <pc:sldChg chg="modSp mod modClrScheme chgLayout">
        <pc:chgData name="Krishna Solanki" userId="acb9535816b93691" providerId="Windows Live" clId="Web-{E8024EDA-0833-448D-9872-DE9390BE3562}" dt="2022-01-26T05:10:45.987" v="76"/>
        <pc:sldMkLst>
          <pc:docMk/>
          <pc:sldMk cId="2965814784" sldId="276"/>
        </pc:sldMkLst>
        <pc:spChg chg="mod ord">
          <ac:chgData name="Krishna Solanki" userId="acb9535816b93691" providerId="Windows Live" clId="Web-{E8024EDA-0833-448D-9872-DE9390BE3562}" dt="2022-01-26T05:10:45.987" v="76"/>
          <ac:spMkLst>
            <pc:docMk/>
            <pc:sldMk cId="2965814784" sldId="276"/>
            <ac:spMk id="2" creationId="{AD1929C8-5A04-4DA8-83DA-E7532DEE13E3}"/>
          </ac:spMkLst>
        </pc:spChg>
        <pc:picChg chg="mod ord">
          <ac:chgData name="Krishna Solanki" userId="acb9535816b93691" providerId="Windows Live" clId="Web-{E8024EDA-0833-448D-9872-DE9390BE3562}" dt="2022-01-26T05:10:45.987" v="76"/>
          <ac:picMkLst>
            <pc:docMk/>
            <pc:sldMk cId="2965814784" sldId="276"/>
            <ac:picMk id="4" creationId="{FE7CE133-7194-45BF-9896-FFE67A6A030B}"/>
          </ac:picMkLst>
        </pc:picChg>
      </pc:sldChg>
      <pc:sldChg chg="modSp mod modClrScheme chgLayout">
        <pc:chgData name="Krishna Solanki" userId="acb9535816b93691" providerId="Windows Live" clId="Web-{E8024EDA-0833-448D-9872-DE9390BE3562}" dt="2022-01-26T05:10:45.987" v="76"/>
        <pc:sldMkLst>
          <pc:docMk/>
          <pc:sldMk cId="899845708" sldId="277"/>
        </pc:sldMkLst>
        <pc:spChg chg="mod ord">
          <ac:chgData name="Krishna Solanki" userId="acb9535816b93691" providerId="Windows Live" clId="Web-{E8024EDA-0833-448D-9872-DE9390BE3562}" dt="2022-01-26T05:10:45.987" v="76"/>
          <ac:spMkLst>
            <pc:docMk/>
            <pc:sldMk cId="899845708" sldId="277"/>
            <ac:spMk id="2" creationId="{92AB0D75-A1F7-40A6-8ECE-B260AA1561EF}"/>
          </ac:spMkLst>
        </pc:spChg>
        <pc:picChg chg="mod ord">
          <ac:chgData name="Krishna Solanki" userId="acb9535816b93691" providerId="Windows Live" clId="Web-{E8024EDA-0833-448D-9872-DE9390BE3562}" dt="2022-01-26T05:10:45.987" v="76"/>
          <ac:picMkLst>
            <pc:docMk/>
            <pc:sldMk cId="899845708" sldId="277"/>
            <ac:picMk id="4" creationId="{614DBE1F-A5D9-41CC-AA50-A607EDA6F1DF}"/>
          </ac:picMkLst>
        </pc:picChg>
      </pc:sldChg>
      <pc:sldChg chg="modSp mod modClrScheme chgLayout">
        <pc:chgData name="Krishna Solanki" userId="acb9535816b93691" providerId="Windows Live" clId="Web-{E8024EDA-0833-448D-9872-DE9390BE3562}" dt="2022-01-26T05:10:45.987" v="76"/>
        <pc:sldMkLst>
          <pc:docMk/>
          <pc:sldMk cId="1613004426" sldId="278"/>
        </pc:sldMkLst>
        <pc:spChg chg="mod ord">
          <ac:chgData name="Krishna Solanki" userId="acb9535816b93691" providerId="Windows Live" clId="Web-{E8024EDA-0833-448D-9872-DE9390BE3562}" dt="2022-01-26T05:10:45.987" v="76"/>
          <ac:spMkLst>
            <pc:docMk/>
            <pc:sldMk cId="1613004426" sldId="278"/>
            <ac:spMk id="2" creationId="{423C4E74-C889-483D-80D9-73B0CC88DC3F}"/>
          </ac:spMkLst>
        </pc:spChg>
        <pc:picChg chg="mod ord">
          <ac:chgData name="Krishna Solanki" userId="acb9535816b93691" providerId="Windows Live" clId="Web-{E8024EDA-0833-448D-9872-DE9390BE3562}" dt="2022-01-26T05:10:45.987" v="76"/>
          <ac:picMkLst>
            <pc:docMk/>
            <pc:sldMk cId="1613004426" sldId="278"/>
            <ac:picMk id="4" creationId="{51971B3B-7259-4221-BA36-B7D944F4C01D}"/>
          </ac:picMkLst>
        </pc:picChg>
      </pc:sldChg>
      <pc:sldChg chg="modSp mod modClrScheme chgLayout">
        <pc:chgData name="Krishna Solanki" userId="acb9535816b93691" providerId="Windows Live" clId="Web-{E8024EDA-0833-448D-9872-DE9390BE3562}" dt="2022-01-26T05:10:45.987" v="76"/>
        <pc:sldMkLst>
          <pc:docMk/>
          <pc:sldMk cId="710936110" sldId="279"/>
        </pc:sldMkLst>
        <pc:spChg chg="mod ord">
          <ac:chgData name="Krishna Solanki" userId="acb9535816b93691" providerId="Windows Live" clId="Web-{E8024EDA-0833-448D-9872-DE9390BE3562}" dt="2022-01-26T05:10:45.987" v="76"/>
          <ac:spMkLst>
            <pc:docMk/>
            <pc:sldMk cId="710936110" sldId="279"/>
            <ac:spMk id="2" creationId="{CEFE5B7E-902D-4B90-9098-3EF67FA73355}"/>
          </ac:spMkLst>
        </pc:spChg>
        <pc:picChg chg="mod ord">
          <ac:chgData name="Krishna Solanki" userId="acb9535816b93691" providerId="Windows Live" clId="Web-{E8024EDA-0833-448D-9872-DE9390BE3562}" dt="2022-01-26T05:10:45.987" v="76"/>
          <ac:picMkLst>
            <pc:docMk/>
            <pc:sldMk cId="710936110" sldId="279"/>
            <ac:picMk id="4" creationId="{6D07FA6F-F015-4F17-89AC-12665FFB682D}"/>
          </ac:picMkLst>
        </pc:picChg>
      </pc:sldChg>
      <pc:sldChg chg="modSp mod modClrScheme chgLayout">
        <pc:chgData name="Krishna Solanki" userId="acb9535816b93691" providerId="Windows Live" clId="Web-{E8024EDA-0833-448D-9872-DE9390BE3562}" dt="2022-01-26T05:10:45.987" v="76"/>
        <pc:sldMkLst>
          <pc:docMk/>
          <pc:sldMk cId="204599929" sldId="280"/>
        </pc:sldMkLst>
        <pc:spChg chg="mod ord">
          <ac:chgData name="Krishna Solanki" userId="acb9535816b93691" providerId="Windows Live" clId="Web-{E8024EDA-0833-448D-9872-DE9390BE3562}" dt="2022-01-26T05:10:45.987" v="76"/>
          <ac:spMkLst>
            <pc:docMk/>
            <pc:sldMk cId="204599929" sldId="280"/>
            <ac:spMk id="2" creationId="{7D176C7D-9222-4B31-AC7D-5CCB090D06A0}"/>
          </ac:spMkLst>
        </pc:spChg>
        <pc:picChg chg="mod ord">
          <ac:chgData name="Krishna Solanki" userId="acb9535816b93691" providerId="Windows Live" clId="Web-{E8024EDA-0833-448D-9872-DE9390BE3562}" dt="2022-01-26T05:10:45.987" v="76"/>
          <ac:picMkLst>
            <pc:docMk/>
            <pc:sldMk cId="204599929" sldId="280"/>
            <ac:picMk id="4" creationId="{56E02136-2376-4469-BB70-84CCCD282BF0}"/>
          </ac:picMkLst>
        </pc:picChg>
      </pc:sldChg>
      <pc:sldChg chg="modSp mod modClrScheme chgLayout">
        <pc:chgData name="Krishna Solanki" userId="acb9535816b93691" providerId="Windows Live" clId="Web-{E8024EDA-0833-448D-9872-DE9390BE3562}" dt="2022-01-26T05:10:45.987" v="76"/>
        <pc:sldMkLst>
          <pc:docMk/>
          <pc:sldMk cId="3175384328" sldId="281"/>
        </pc:sldMkLst>
        <pc:spChg chg="mod ord">
          <ac:chgData name="Krishna Solanki" userId="acb9535816b93691" providerId="Windows Live" clId="Web-{E8024EDA-0833-448D-9872-DE9390BE3562}" dt="2022-01-26T05:10:45.987" v="76"/>
          <ac:spMkLst>
            <pc:docMk/>
            <pc:sldMk cId="3175384328" sldId="281"/>
            <ac:spMk id="2" creationId="{C0CF7B85-05B2-4EB8-BCD8-73FDBCB70E74}"/>
          </ac:spMkLst>
        </pc:spChg>
        <pc:picChg chg="mod ord">
          <ac:chgData name="Krishna Solanki" userId="acb9535816b93691" providerId="Windows Live" clId="Web-{E8024EDA-0833-448D-9872-DE9390BE3562}" dt="2022-01-26T05:10:45.987" v="76"/>
          <ac:picMkLst>
            <pc:docMk/>
            <pc:sldMk cId="3175384328" sldId="281"/>
            <ac:picMk id="4" creationId="{9E6047BB-4934-4F6A-9BDE-F7F623D18695}"/>
          </ac:picMkLst>
        </pc:picChg>
      </pc:sldChg>
      <pc:sldChg chg="modSp mod modClrScheme chgLayout">
        <pc:chgData name="Krishna Solanki" userId="acb9535816b93691" providerId="Windows Live" clId="Web-{E8024EDA-0833-448D-9872-DE9390BE3562}" dt="2022-01-26T05:10:45.987" v="76"/>
        <pc:sldMkLst>
          <pc:docMk/>
          <pc:sldMk cId="120059065" sldId="282"/>
        </pc:sldMkLst>
        <pc:spChg chg="mod ord">
          <ac:chgData name="Krishna Solanki" userId="acb9535816b93691" providerId="Windows Live" clId="Web-{E8024EDA-0833-448D-9872-DE9390BE3562}" dt="2022-01-26T05:10:45.987" v="76"/>
          <ac:spMkLst>
            <pc:docMk/>
            <pc:sldMk cId="120059065" sldId="282"/>
            <ac:spMk id="2" creationId="{004EC003-CE34-40B2-8465-127742AF508F}"/>
          </ac:spMkLst>
        </pc:spChg>
        <pc:picChg chg="mod ord">
          <ac:chgData name="Krishna Solanki" userId="acb9535816b93691" providerId="Windows Live" clId="Web-{E8024EDA-0833-448D-9872-DE9390BE3562}" dt="2022-01-26T05:10:45.987" v="76"/>
          <ac:picMkLst>
            <pc:docMk/>
            <pc:sldMk cId="120059065" sldId="282"/>
            <ac:picMk id="4" creationId="{770D510C-2E77-4E98-962C-D0A36957CFF7}"/>
          </ac:picMkLst>
        </pc:picChg>
      </pc:sldChg>
      <pc:sldChg chg="modSp mod modClrScheme chgLayout">
        <pc:chgData name="Krishna Solanki" userId="acb9535816b93691" providerId="Windows Live" clId="Web-{E8024EDA-0833-448D-9872-DE9390BE3562}" dt="2022-01-26T05:10:45.987" v="76"/>
        <pc:sldMkLst>
          <pc:docMk/>
          <pc:sldMk cId="241108213" sldId="283"/>
        </pc:sldMkLst>
        <pc:spChg chg="mod ord">
          <ac:chgData name="Krishna Solanki" userId="acb9535816b93691" providerId="Windows Live" clId="Web-{E8024EDA-0833-448D-9872-DE9390BE3562}" dt="2022-01-26T05:10:45.987" v="76"/>
          <ac:spMkLst>
            <pc:docMk/>
            <pc:sldMk cId="241108213" sldId="283"/>
            <ac:spMk id="2" creationId="{6FD3C289-E0EE-47E7-9D40-4E387E0ED72D}"/>
          </ac:spMkLst>
        </pc:spChg>
        <pc:picChg chg="mod ord">
          <ac:chgData name="Krishna Solanki" userId="acb9535816b93691" providerId="Windows Live" clId="Web-{E8024EDA-0833-448D-9872-DE9390BE3562}" dt="2022-01-26T05:10:45.987" v="76"/>
          <ac:picMkLst>
            <pc:docMk/>
            <pc:sldMk cId="241108213" sldId="283"/>
            <ac:picMk id="4" creationId="{3285D4BC-2660-403E-B218-0E570E4685E1}"/>
          </ac:picMkLst>
        </pc:picChg>
      </pc:sldChg>
      <pc:sldChg chg="modSp mod modClrScheme chgLayout">
        <pc:chgData name="Krishna Solanki" userId="acb9535816b93691" providerId="Windows Live" clId="Web-{E8024EDA-0833-448D-9872-DE9390BE3562}" dt="2022-01-26T05:10:45.987" v="76"/>
        <pc:sldMkLst>
          <pc:docMk/>
          <pc:sldMk cId="2806156463" sldId="284"/>
        </pc:sldMkLst>
        <pc:spChg chg="mod ord">
          <ac:chgData name="Krishna Solanki" userId="acb9535816b93691" providerId="Windows Live" clId="Web-{E8024EDA-0833-448D-9872-DE9390BE3562}" dt="2022-01-26T05:10:45.987" v="76"/>
          <ac:spMkLst>
            <pc:docMk/>
            <pc:sldMk cId="2806156463" sldId="284"/>
            <ac:spMk id="2" creationId="{F3019FC6-D0F5-4095-9B76-F2F3E5430737}"/>
          </ac:spMkLst>
        </pc:spChg>
        <pc:picChg chg="mod ord">
          <ac:chgData name="Krishna Solanki" userId="acb9535816b93691" providerId="Windows Live" clId="Web-{E8024EDA-0833-448D-9872-DE9390BE3562}" dt="2022-01-26T05:10:45.987" v="76"/>
          <ac:picMkLst>
            <pc:docMk/>
            <pc:sldMk cId="2806156463" sldId="284"/>
            <ac:picMk id="4" creationId="{90D7227E-BDF1-4BB8-B141-94CCEF6ECEC1}"/>
          </ac:picMkLst>
        </pc:picChg>
      </pc:sldChg>
      <pc:sldChg chg="modSp mod modClrScheme chgLayout">
        <pc:chgData name="Krishna Solanki" userId="acb9535816b93691" providerId="Windows Live" clId="Web-{E8024EDA-0833-448D-9872-DE9390BE3562}" dt="2022-01-26T05:10:45.987" v="76"/>
        <pc:sldMkLst>
          <pc:docMk/>
          <pc:sldMk cId="2404369864" sldId="285"/>
        </pc:sldMkLst>
        <pc:spChg chg="mod ord">
          <ac:chgData name="Krishna Solanki" userId="acb9535816b93691" providerId="Windows Live" clId="Web-{E8024EDA-0833-448D-9872-DE9390BE3562}" dt="2022-01-26T05:10:45.987" v="76"/>
          <ac:spMkLst>
            <pc:docMk/>
            <pc:sldMk cId="2404369864" sldId="285"/>
            <ac:spMk id="2" creationId="{6279B785-F451-4A6E-A950-7A9C893166A6}"/>
          </ac:spMkLst>
        </pc:spChg>
        <pc:picChg chg="mod ord">
          <ac:chgData name="Krishna Solanki" userId="acb9535816b93691" providerId="Windows Live" clId="Web-{E8024EDA-0833-448D-9872-DE9390BE3562}" dt="2022-01-26T05:10:45.987" v="76"/>
          <ac:picMkLst>
            <pc:docMk/>
            <pc:sldMk cId="2404369864" sldId="285"/>
            <ac:picMk id="4" creationId="{90529C65-A6A1-4A5F-95F5-2B943D036634}"/>
          </ac:picMkLst>
        </pc:picChg>
      </pc:sldChg>
      <pc:sldChg chg="modSp mod modClrScheme chgLayout">
        <pc:chgData name="Krishna Solanki" userId="acb9535816b93691" providerId="Windows Live" clId="Web-{E8024EDA-0833-448D-9872-DE9390BE3562}" dt="2022-01-26T05:10:45.987" v="76"/>
        <pc:sldMkLst>
          <pc:docMk/>
          <pc:sldMk cId="3168049893" sldId="286"/>
        </pc:sldMkLst>
        <pc:spChg chg="mod ord">
          <ac:chgData name="Krishna Solanki" userId="acb9535816b93691" providerId="Windows Live" clId="Web-{E8024EDA-0833-448D-9872-DE9390BE3562}" dt="2022-01-26T05:10:45.987" v="76"/>
          <ac:spMkLst>
            <pc:docMk/>
            <pc:sldMk cId="3168049893" sldId="286"/>
            <ac:spMk id="2" creationId="{B353E437-3380-4B5E-88CB-E4609F827A98}"/>
          </ac:spMkLst>
        </pc:spChg>
        <pc:picChg chg="mod ord">
          <ac:chgData name="Krishna Solanki" userId="acb9535816b93691" providerId="Windows Live" clId="Web-{E8024EDA-0833-448D-9872-DE9390BE3562}" dt="2022-01-26T05:10:45.987" v="76"/>
          <ac:picMkLst>
            <pc:docMk/>
            <pc:sldMk cId="3168049893" sldId="286"/>
            <ac:picMk id="4" creationId="{6BF766F9-DC82-4EFA-A558-C4B4F4756E2E}"/>
          </ac:picMkLst>
        </pc:picChg>
      </pc:sldChg>
      <pc:sldChg chg="modSp mod modClrScheme chgLayout">
        <pc:chgData name="Krishna Solanki" userId="acb9535816b93691" providerId="Windows Live" clId="Web-{E8024EDA-0833-448D-9872-DE9390BE3562}" dt="2022-01-26T05:10:45.987" v="76"/>
        <pc:sldMkLst>
          <pc:docMk/>
          <pc:sldMk cId="3988212619" sldId="287"/>
        </pc:sldMkLst>
        <pc:spChg chg="mod ord">
          <ac:chgData name="Krishna Solanki" userId="acb9535816b93691" providerId="Windows Live" clId="Web-{E8024EDA-0833-448D-9872-DE9390BE3562}" dt="2022-01-26T05:10:45.987" v="76"/>
          <ac:spMkLst>
            <pc:docMk/>
            <pc:sldMk cId="3988212619" sldId="287"/>
            <ac:spMk id="2" creationId="{EF042C32-767F-4080-A8E3-FF5DA0779CBF}"/>
          </ac:spMkLst>
        </pc:spChg>
        <pc:picChg chg="mod ord">
          <ac:chgData name="Krishna Solanki" userId="acb9535816b93691" providerId="Windows Live" clId="Web-{E8024EDA-0833-448D-9872-DE9390BE3562}" dt="2022-01-26T05:10:45.987" v="76"/>
          <ac:picMkLst>
            <pc:docMk/>
            <pc:sldMk cId="3988212619" sldId="287"/>
            <ac:picMk id="4" creationId="{BD3A079B-0A6E-4853-89AD-308B1C8CA5A0}"/>
          </ac:picMkLst>
        </pc:picChg>
      </pc:sldChg>
      <pc:sldChg chg="modSp mod modClrScheme chgLayout">
        <pc:chgData name="Krishna Solanki" userId="acb9535816b93691" providerId="Windows Live" clId="Web-{E8024EDA-0833-448D-9872-DE9390BE3562}" dt="2022-01-26T05:10:45.987" v="76"/>
        <pc:sldMkLst>
          <pc:docMk/>
          <pc:sldMk cId="3649779880" sldId="288"/>
        </pc:sldMkLst>
        <pc:spChg chg="mod ord">
          <ac:chgData name="Krishna Solanki" userId="acb9535816b93691" providerId="Windows Live" clId="Web-{E8024EDA-0833-448D-9872-DE9390BE3562}" dt="2022-01-26T05:10:45.987" v="76"/>
          <ac:spMkLst>
            <pc:docMk/>
            <pc:sldMk cId="3649779880" sldId="288"/>
            <ac:spMk id="2" creationId="{B0D806AB-D3B1-41B5-BD31-E16AFA1AEF44}"/>
          </ac:spMkLst>
        </pc:spChg>
        <pc:picChg chg="mod ord">
          <ac:chgData name="Krishna Solanki" userId="acb9535816b93691" providerId="Windows Live" clId="Web-{E8024EDA-0833-448D-9872-DE9390BE3562}" dt="2022-01-26T05:10:45.987" v="76"/>
          <ac:picMkLst>
            <pc:docMk/>
            <pc:sldMk cId="3649779880" sldId="288"/>
            <ac:picMk id="4" creationId="{412B457F-6232-4CDD-A261-3D22D17D2834}"/>
          </ac:picMkLst>
        </pc:picChg>
      </pc:sldChg>
      <pc:sldChg chg="modSp mod modClrScheme chgLayout">
        <pc:chgData name="Krishna Solanki" userId="acb9535816b93691" providerId="Windows Live" clId="Web-{E8024EDA-0833-448D-9872-DE9390BE3562}" dt="2022-01-26T05:10:45.987" v="76"/>
        <pc:sldMkLst>
          <pc:docMk/>
          <pc:sldMk cId="4062033885" sldId="289"/>
        </pc:sldMkLst>
        <pc:spChg chg="mod ord">
          <ac:chgData name="Krishna Solanki" userId="acb9535816b93691" providerId="Windows Live" clId="Web-{E8024EDA-0833-448D-9872-DE9390BE3562}" dt="2022-01-26T05:10:45.987" v="76"/>
          <ac:spMkLst>
            <pc:docMk/>
            <pc:sldMk cId="4062033885" sldId="289"/>
            <ac:spMk id="2" creationId="{4E1F449B-67A6-4684-9435-73CA11A522FD}"/>
          </ac:spMkLst>
        </pc:spChg>
        <pc:picChg chg="mod ord">
          <ac:chgData name="Krishna Solanki" userId="acb9535816b93691" providerId="Windows Live" clId="Web-{E8024EDA-0833-448D-9872-DE9390BE3562}" dt="2022-01-26T05:10:45.987" v="76"/>
          <ac:picMkLst>
            <pc:docMk/>
            <pc:sldMk cId="4062033885" sldId="289"/>
            <ac:picMk id="4" creationId="{94062427-3F6D-43E8-980C-98CB7DF46EE1}"/>
          </ac:picMkLst>
        </pc:picChg>
      </pc:sldChg>
      <pc:sldChg chg="modSp mod modClrScheme chgLayout">
        <pc:chgData name="Krishna Solanki" userId="acb9535816b93691" providerId="Windows Live" clId="Web-{E8024EDA-0833-448D-9872-DE9390BE3562}" dt="2022-01-26T05:10:45.987" v="76"/>
        <pc:sldMkLst>
          <pc:docMk/>
          <pc:sldMk cId="3131005987" sldId="290"/>
        </pc:sldMkLst>
        <pc:spChg chg="mod ord">
          <ac:chgData name="Krishna Solanki" userId="acb9535816b93691" providerId="Windows Live" clId="Web-{E8024EDA-0833-448D-9872-DE9390BE3562}" dt="2022-01-26T05:10:45.987" v="76"/>
          <ac:spMkLst>
            <pc:docMk/>
            <pc:sldMk cId="3131005987" sldId="290"/>
            <ac:spMk id="2" creationId="{9D3257D2-5061-4C6F-B711-089F48C89C14}"/>
          </ac:spMkLst>
        </pc:spChg>
        <pc:picChg chg="mod ord">
          <ac:chgData name="Krishna Solanki" userId="acb9535816b93691" providerId="Windows Live" clId="Web-{E8024EDA-0833-448D-9872-DE9390BE3562}" dt="2022-01-26T05:10:45.987" v="76"/>
          <ac:picMkLst>
            <pc:docMk/>
            <pc:sldMk cId="3131005987" sldId="290"/>
            <ac:picMk id="4" creationId="{363B0165-9C52-411A-88D1-869D74F3F60A}"/>
          </ac:picMkLst>
        </pc:picChg>
      </pc:sldChg>
      <pc:sldChg chg="modSp mod modClrScheme chgLayout">
        <pc:chgData name="Krishna Solanki" userId="acb9535816b93691" providerId="Windows Live" clId="Web-{E8024EDA-0833-448D-9872-DE9390BE3562}" dt="2022-01-26T05:10:45.987" v="76"/>
        <pc:sldMkLst>
          <pc:docMk/>
          <pc:sldMk cId="1839924184" sldId="291"/>
        </pc:sldMkLst>
        <pc:spChg chg="mod ord">
          <ac:chgData name="Krishna Solanki" userId="acb9535816b93691" providerId="Windows Live" clId="Web-{E8024EDA-0833-448D-9872-DE9390BE3562}" dt="2022-01-26T05:10:45.987" v="76"/>
          <ac:spMkLst>
            <pc:docMk/>
            <pc:sldMk cId="1839924184" sldId="291"/>
            <ac:spMk id="2" creationId="{AE5DB51F-DCE0-460C-9CFD-FD46DE2D0476}"/>
          </ac:spMkLst>
        </pc:spChg>
        <pc:picChg chg="mod ord">
          <ac:chgData name="Krishna Solanki" userId="acb9535816b93691" providerId="Windows Live" clId="Web-{E8024EDA-0833-448D-9872-DE9390BE3562}" dt="2022-01-26T05:10:45.987" v="76"/>
          <ac:picMkLst>
            <pc:docMk/>
            <pc:sldMk cId="1839924184" sldId="291"/>
            <ac:picMk id="4" creationId="{58CC4815-1409-4AB7-88A3-F06F44539D16}"/>
          </ac:picMkLst>
        </pc:picChg>
      </pc:sldChg>
      <pc:sldChg chg="modSp mod modClrScheme chgLayout">
        <pc:chgData name="Krishna Solanki" userId="acb9535816b93691" providerId="Windows Live" clId="Web-{E8024EDA-0833-448D-9872-DE9390BE3562}" dt="2022-01-26T05:10:45.987" v="76"/>
        <pc:sldMkLst>
          <pc:docMk/>
          <pc:sldMk cId="999927348" sldId="292"/>
        </pc:sldMkLst>
        <pc:spChg chg="mod ord">
          <ac:chgData name="Krishna Solanki" userId="acb9535816b93691" providerId="Windows Live" clId="Web-{E8024EDA-0833-448D-9872-DE9390BE3562}" dt="2022-01-26T05:10:45.987" v="76"/>
          <ac:spMkLst>
            <pc:docMk/>
            <pc:sldMk cId="999927348" sldId="292"/>
            <ac:spMk id="2" creationId="{AC4E7F6B-535D-490F-9FD2-A9D23E1379F9}"/>
          </ac:spMkLst>
        </pc:spChg>
        <pc:picChg chg="mod ord">
          <ac:chgData name="Krishna Solanki" userId="acb9535816b93691" providerId="Windows Live" clId="Web-{E8024EDA-0833-448D-9872-DE9390BE3562}" dt="2022-01-26T05:10:45.987" v="76"/>
          <ac:picMkLst>
            <pc:docMk/>
            <pc:sldMk cId="999927348" sldId="292"/>
            <ac:picMk id="4" creationId="{0CE0163F-B5B0-4170-8070-3CF141D402FE}"/>
          </ac:picMkLst>
        </pc:picChg>
      </pc:sldChg>
      <pc:sldChg chg="modSp mod modClrScheme chgLayout">
        <pc:chgData name="Krishna Solanki" userId="acb9535816b93691" providerId="Windows Live" clId="Web-{E8024EDA-0833-448D-9872-DE9390BE3562}" dt="2022-01-26T05:10:45.987" v="76"/>
        <pc:sldMkLst>
          <pc:docMk/>
          <pc:sldMk cId="749470325" sldId="293"/>
        </pc:sldMkLst>
        <pc:spChg chg="mod ord">
          <ac:chgData name="Krishna Solanki" userId="acb9535816b93691" providerId="Windows Live" clId="Web-{E8024EDA-0833-448D-9872-DE9390BE3562}" dt="2022-01-26T05:10:45.987" v="76"/>
          <ac:spMkLst>
            <pc:docMk/>
            <pc:sldMk cId="749470325" sldId="293"/>
            <ac:spMk id="2" creationId="{9E43641D-2216-4BC0-9EB4-63E65F076D12}"/>
          </ac:spMkLst>
        </pc:spChg>
        <pc:picChg chg="mod ord">
          <ac:chgData name="Krishna Solanki" userId="acb9535816b93691" providerId="Windows Live" clId="Web-{E8024EDA-0833-448D-9872-DE9390BE3562}" dt="2022-01-26T05:10:45.987" v="76"/>
          <ac:picMkLst>
            <pc:docMk/>
            <pc:sldMk cId="749470325" sldId="293"/>
            <ac:picMk id="4" creationId="{A7B6BC14-4F40-4796-8239-9194A14C89EE}"/>
          </ac:picMkLst>
        </pc:picChg>
      </pc:sldChg>
      <pc:sldChg chg="modSp mod modClrScheme chgLayout">
        <pc:chgData name="Krishna Solanki" userId="acb9535816b93691" providerId="Windows Live" clId="Web-{E8024EDA-0833-448D-9872-DE9390BE3562}" dt="2022-01-26T05:10:45.987" v="76"/>
        <pc:sldMkLst>
          <pc:docMk/>
          <pc:sldMk cId="2023854817" sldId="294"/>
        </pc:sldMkLst>
        <pc:spChg chg="mod ord">
          <ac:chgData name="Krishna Solanki" userId="acb9535816b93691" providerId="Windows Live" clId="Web-{E8024EDA-0833-448D-9872-DE9390BE3562}" dt="2022-01-26T05:10:45.987" v="76"/>
          <ac:spMkLst>
            <pc:docMk/>
            <pc:sldMk cId="2023854817" sldId="294"/>
            <ac:spMk id="2" creationId="{8D7579E4-A518-4F04-AF80-18E520317AB0}"/>
          </ac:spMkLst>
        </pc:spChg>
        <pc:picChg chg="mod ord">
          <ac:chgData name="Krishna Solanki" userId="acb9535816b93691" providerId="Windows Live" clId="Web-{E8024EDA-0833-448D-9872-DE9390BE3562}" dt="2022-01-26T05:10:45.987" v="76"/>
          <ac:picMkLst>
            <pc:docMk/>
            <pc:sldMk cId="2023854817" sldId="294"/>
            <ac:picMk id="4" creationId="{A0994553-436D-47A6-863D-E3643B8BECC2}"/>
          </ac:picMkLst>
        </pc:picChg>
      </pc:sldChg>
      <pc:sldChg chg="modSp mod modClrScheme chgLayout">
        <pc:chgData name="Krishna Solanki" userId="acb9535816b93691" providerId="Windows Live" clId="Web-{E8024EDA-0833-448D-9872-DE9390BE3562}" dt="2022-01-26T05:10:45.987" v="76"/>
        <pc:sldMkLst>
          <pc:docMk/>
          <pc:sldMk cId="889417917" sldId="295"/>
        </pc:sldMkLst>
        <pc:picChg chg="mod ord">
          <ac:chgData name="Krishna Solanki" userId="acb9535816b93691" providerId="Windows Live" clId="Web-{E8024EDA-0833-448D-9872-DE9390BE3562}" dt="2022-01-26T05:10:45.987" v="76"/>
          <ac:picMkLst>
            <pc:docMk/>
            <pc:sldMk cId="889417917" sldId="295"/>
            <ac:picMk id="4" creationId="{CC8719A2-319E-4A66-AE72-7B7EF2F2EA3E}"/>
          </ac:picMkLst>
        </pc:picChg>
      </pc:sldChg>
      <pc:sldChg chg="modSp mod modClrScheme chgLayout">
        <pc:chgData name="Krishna Solanki" userId="acb9535816b93691" providerId="Windows Live" clId="Web-{E8024EDA-0833-448D-9872-DE9390BE3562}" dt="2022-01-26T05:10:45.987" v="76"/>
        <pc:sldMkLst>
          <pc:docMk/>
          <pc:sldMk cId="3341840622" sldId="296"/>
        </pc:sldMkLst>
        <pc:picChg chg="mod ord">
          <ac:chgData name="Krishna Solanki" userId="acb9535816b93691" providerId="Windows Live" clId="Web-{E8024EDA-0833-448D-9872-DE9390BE3562}" dt="2022-01-26T05:10:45.987" v="76"/>
          <ac:picMkLst>
            <pc:docMk/>
            <pc:sldMk cId="3341840622" sldId="296"/>
            <ac:picMk id="4" creationId="{C45A0AA0-6157-4344-9157-F576C031CBB0}"/>
          </ac:picMkLst>
        </pc:picChg>
      </pc:sldChg>
      <pc:sldChg chg="modSp mod modClrScheme chgLayout">
        <pc:chgData name="Krishna Solanki" userId="acb9535816b93691" providerId="Windows Live" clId="Web-{E8024EDA-0833-448D-9872-DE9390BE3562}" dt="2022-01-26T05:10:45.987" v="76"/>
        <pc:sldMkLst>
          <pc:docMk/>
          <pc:sldMk cId="2460863424" sldId="297"/>
        </pc:sldMkLst>
        <pc:spChg chg="mod ord">
          <ac:chgData name="Krishna Solanki" userId="acb9535816b93691" providerId="Windows Live" clId="Web-{E8024EDA-0833-448D-9872-DE9390BE3562}" dt="2022-01-26T05:10:45.987" v="76"/>
          <ac:spMkLst>
            <pc:docMk/>
            <pc:sldMk cId="2460863424" sldId="297"/>
            <ac:spMk id="2" creationId="{26C81E1F-B813-4E31-A982-1482B4E3F186}"/>
          </ac:spMkLst>
        </pc:spChg>
        <pc:picChg chg="mod ord">
          <ac:chgData name="Krishna Solanki" userId="acb9535816b93691" providerId="Windows Live" clId="Web-{E8024EDA-0833-448D-9872-DE9390BE3562}" dt="2022-01-26T05:10:45.987" v="76"/>
          <ac:picMkLst>
            <pc:docMk/>
            <pc:sldMk cId="2460863424" sldId="297"/>
            <ac:picMk id="4" creationId="{CFBB36F3-E7E2-4235-AEBE-0D262A7E762D}"/>
          </ac:picMkLst>
        </pc:picChg>
      </pc:sldChg>
      <pc:sldChg chg="modSp mod modClrScheme chgLayout">
        <pc:chgData name="Krishna Solanki" userId="acb9535816b93691" providerId="Windows Live" clId="Web-{E8024EDA-0833-448D-9872-DE9390BE3562}" dt="2022-01-26T05:10:45.987" v="76"/>
        <pc:sldMkLst>
          <pc:docMk/>
          <pc:sldMk cId="3450376462" sldId="298"/>
        </pc:sldMkLst>
        <pc:picChg chg="mod ord">
          <ac:chgData name="Krishna Solanki" userId="acb9535816b93691" providerId="Windows Live" clId="Web-{E8024EDA-0833-448D-9872-DE9390BE3562}" dt="2022-01-26T05:10:45.987" v="76"/>
          <ac:picMkLst>
            <pc:docMk/>
            <pc:sldMk cId="3450376462" sldId="298"/>
            <ac:picMk id="4" creationId="{270039DE-8B6D-4AD7-A6F6-A6F002FBC527}"/>
          </ac:picMkLst>
        </pc:picChg>
      </pc:sldChg>
      <pc:sldChg chg="modSp mod modClrScheme chgLayout">
        <pc:chgData name="Krishna Solanki" userId="acb9535816b93691" providerId="Windows Live" clId="Web-{E8024EDA-0833-448D-9872-DE9390BE3562}" dt="2022-01-26T05:10:45.987" v="76"/>
        <pc:sldMkLst>
          <pc:docMk/>
          <pc:sldMk cId="3451347251" sldId="299"/>
        </pc:sldMkLst>
        <pc:picChg chg="mod ord">
          <ac:chgData name="Krishna Solanki" userId="acb9535816b93691" providerId="Windows Live" clId="Web-{E8024EDA-0833-448D-9872-DE9390BE3562}" dt="2022-01-26T05:10:45.987" v="76"/>
          <ac:picMkLst>
            <pc:docMk/>
            <pc:sldMk cId="3451347251" sldId="299"/>
            <ac:picMk id="4" creationId="{8A1FBFFB-5E89-443A-AC21-1E8C1884E5D9}"/>
          </ac:picMkLst>
        </pc:picChg>
      </pc:sldChg>
      <pc:sldChg chg="modSp mod modClrScheme chgLayout">
        <pc:chgData name="Krishna Solanki" userId="acb9535816b93691" providerId="Windows Live" clId="Web-{E8024EDA-0833-448D-9872-DE9390BE3562}" dt="2022-01-26T05:10:45.987" v="76"/>
        <pc:sldMkLst>
          <pc:docMk/>
          <pc:sldMk cId="611176881" sldId="300"/>
        </pc:sldMkLst>
        <pc:spChg chg="mod ord">
          <ac:chgData name="Krishna Solanki" userId="acb9535816b93691" providerId="Windows Live" clId="Web-{E8024EDA-0833-448D-9872-DE9390BE3562}" dt="2022-01-26T05:10:45.987" v="76"/>
          <ac:spMkLst>
            <pc:docMk/>
            <pc:sldMk cId="611176881" sldId="300"/>
            <ac:spMk id="2" creationId="{C3F417DB-AD9F-4045-A1AE-98F32AB4A427}"/>
          </ac:spMkLst>
        </pc:spChg>
        <pc:picChg chg="mod ord">
          <ac:chgData name="Krishna Solanki" userId="acb9535816b93691" providerId="Windows Live" clId="Web-{E8024EDA-0833-448D-9872-DE9390BE3562}" dt="2022-01-26T05:10:45.987" v="76"/>
          <ac:picMkLst>
            <pc:docMk/>
            <pc:sldMk cId="611176881" sldId="300"/>
            <ac:picMk id="4" creationId="{69BB08BB-E51C-4C24-AB16-5C2103A6BE45}"/>
          </ac:picMkLst>
        </pc:picChg>
      </pc:sldChg>
      <pc:sldChg chg="modSp mod modClrScheme chgLayout">
        <pc:chgData name="Krishna Solanki" userId="acb9535816b93691" providerId="Windows Live" clId="Web-{E8024EDA-0833-448D-9872-DE9390BE3562}" dt="2022-01-26T05:10:45.987" v="76"/>
        <pc:sldMkLst>
          <pc:docMk/>
          <pc:sldMk cId="1513021610" sldId="301"/>
        </pc:sldMkLst>
        <pc:picChg chg="mod ord">
          <ac:chgData name="Krishna Solanki" userId="acb9535816b93691" providerId="Windows Live" clId="Web-{E8024EDA-0833-448D-9872-DE9390BE3562}" dt="2022-01-26T05:10:45.987" v="76"/>
          <ac:picMkLst>
            <pc:docMk/>
            <pc:sldMk cId="1513021610" sldId="301"/>
            <ac:picMk id="4" creationId="{66280639-9704-4BCA-A52A-839FB3F12C62}"/>
          </ac:picMkLst>
        </pc:picChg>
      </pc:sldChg>
      <pc:sldChg chg="modSp mod modClrScheme chgLayout">
        <pc:chgData name="Krishna Solanki" userId="acb9535816b93691" providerId="Windows Live" clId="Web-{E8024EDA-0833-448D-9872-DE9390BE3562}" dt="2022-01-26T05:10:45.987" v="76"/>
        <pc:sldMkLst>
          <pc:docMk/>
          <pc:sldMk cId="814041753" sldId="302"/>
        </pc:sldMkLst>
        <pc:spChg chg="mod ord">
          <ac:chgData name="Krishna Solanki" userId="acb9535816b93691" providerId="Windows Live" clId="Web-{E8024EDA-0833-448D-9872-DE9390BE3562}" dt="2022-01-26T05:10:45.987" v="76"/>
          <ac:spMkLst>
            <pc:docMk/>
            <pc:sldMk cId="814041753" sldId="302"/>
            <ac:spMk id="2" creationId="{F14F02AD-CF0B-4E99-BBE0-A58DDAB7E182}"/>
          </ac:spMkLst>
        </pc:spChg>
        <pc:picChg chg="mod ord">
          <ac:chgData name="Krishna Solanki" userId="acb9535816b93691" providerId="Windows Live" clId="Web-{E8024EDA-0833-448D-9872-DE9390BE3562}" dt="2022-01-26T05:10:45.987" v="76"/>
          <ac:picMkLst>
            <pc:docMk/>
            <pc:sldMk cId="814041753" sldId="302"/>
            <ac:picMk id="4" creationId="{8BA5072A-E263-4CFA-A7EA-8B83B69517B8}"/>
          </ac:picMkLst>
        </pc:picChg>
      </pc:sldChg>
      <pc:sldChg chg="modSp mod modClrScheme chgLayout">
        <pc:chgData name="Krishna Solanki" userId="acb9535816b93691" providerId="Windows Live" clId="Web-{E8024EDA-0833-448D-9872-DE9390BE3562}" dt="2022-01-26T05:10:45.987" v="76"/>
        <pc:sldMkLst>
          <pc:docMk/>
          <pc:sldMk cId="1844322135" sldId="303"/>
        </pc:sldMkLst>
        <pc:picChg chg="mod ord">
          <ac:chgData name="Krishna Solanki" userId="acb9535816b93691" providerId="Windows Live" clId="Web-{E8024EDA-0833-448D-9872-DE9390BE3562}" dt="2022-01-26T05:10:45.987" v="76"/>
          <ac:picMkLst>
            <pc:docMk/>
            <pc:sldMk cId="1844322135" sldId="303"/>
            <ac:picMk id="4" creationId="{FC6A3B9B-206F-4E3D-B7F6-45360937C68D}"/>
          </ac:picMkLst>
        </pc:picChg>
      </pc:sldChg>
      <pc:sldChg chg="modSp mod modClrScheme chgLayout">
        <pc:chgData name="Krishna Solanki" userId="acb9535816b93691" providerId="Windows Live" clId="Web-{E8024EDA-0833-448D-9872-DE9390BE3562}" dt="2022-01-26T05:10:45.987" v="76"/>
        <pc:sldMkLst>
          <pc:docMk/>
          <pc:sldMk cId="466487008" sldId="304"/>
        </pc:sldMkLst>
        <pc:picChg chg="mod ord">
          <ac:chgData name="Krishna Solanki" userId="acb9535816b93691" providerId="Windows Live" clId="Web-{E8024EDA-0833-448D-9872-DE9390BE3562}" dt="2022-01-26T05:10:45.987" v="76"/>
          <ac:picMkLst>
            <pc:docMk/>
            <pc:sldMk cId="466487008" sldId="304"/>
            <ac:picMk id="4" creationId="{6920694F-E2D5-4FE7-AA1C-4C2B587B3A22}"/>
          </ac:picMkLst>
        </pc:picChg>
      </pc:sldChg>
      <pc:sldChg chg="modSp mod modClrScheme chgLayout">
        <pc:chgData name="Krishna Solanki" userId="acb9535816b93691" providerId="Windows Live" clId="Web-{E8024EDA-0833-448D-9872-DE9390BE3562}" dt="2022-01-26T05:10:45.987" v="76"/>
        <pc:sldMkLst>
          <pc:docMk/>
          <pc:sldMk cId="653764312" sldId="305"/>
        </pc:sldMkLst>
        <pc:picChg chg="mod ord">
          <ac:chgData name="Krishna Solanki" userId="acb9535816b93691" providerId="Windows Live" clId="Web-{E8024EDA-0833-448D-9872-DE9390BE3562}" dt="2022-01-26T05:10:45.987" v="76"/>
          <ac:picMkLst>
            <pc:docMk/>
            <pc:sldMk cId="653764312" sldId="305"/>
            <ac:picMk id="4" creationId="{E8F67AEC-DE74-43E9-97D2-C788EF2BB215}"/>
          </ac:picMkLst>
        </pc:picChg>
      </pc:sldChg>
      <pc:sldChg chg="modSp mod modClrScheme chgLayout">
        <pc:chgData name="Krishna Solanki" userId="acb9535816b93691" providerId="Windows Live" clId="Web-{E8024EDA-0833-448D-9872-DE9390BE3562}" dt="2022-01-26T05:10:45.987" v="76"/>
        <pc:sldMkLst>
          <pc:docMk/>
          <pc:sldMk cId="3461150039" sldId="306"/>
        </pc:sldMkLst>
        <pc:spChg chg="mod ord">
          <ac:chgData name="Krishna Solanki" userId="acb9535816b93691" providerId="Windows Live" clId="Web-{E8024EDA-0833-448D-9872-DE9390BE3562}" dt="2022-01-26T05:10:45.987" v="76"/>
          <ac:spMkLst>
            <pc:docMk/>
            <pc:sldMk cId="3461150039" sldId="306"/>
            <ac:spMk id="2" creationId="{B4DDEFA9-DABF-4705-B545-54B8BF0C4382}"/>
          </ac:spMkLst>
        </pc:spChg>
        <pc:picChg chg="mod ord">
          <ac:chgData name="Krishna Solanki" userId="acb9535816b93691" providerId="Windows Live" clId="Web-{E8024EDA-0833-448D-9872-DE9390BE3562}" dt="2022-01-26T05:10:45.987" v="76"/>
          <ac:picMkLst>
            <pc:docMk/>
            <pc:sldMk cId="3461150039" sldId="306"/>
            <ac:picMk id="4" creationId="{C5D2AB50-2D93-4BD5-8208-1FE6AD17715A}"/>
          </ac:picMkLst>
        </pc:picChg>
      </pc:sldChg>
      <pc:sldChg chg="addSp modSp new mod modClrScheme chgLayout">
        <pc:chgData name="Krishna Solanki" userId="acb9535816b93691" providerId="Windows Live" clId="Web-{E8024EDA-0833-448D-9872-DE9390BE3562}" dt="2022-01-26T05:11:56.363" v="81" actId="20577"/>
        <pc:sldMkLst>
          <pc:docMk/>
          <pc:sldMk cId="2994079052" sldId="307"/>
        </pc:sldMkLst>
        <pc:spChg chg="add mod">
          <ac:chgData name="Krishna Solanki" userId="acb9535816b93691" providerId="Windows Live" clId="Web-{E8024EDA-0833-448D-9872-DE9390BE3562}" dt="2022-01-26T05:11:56.363" v="81" actId="20577"/>
          <ac:spMkLst>
            <pc:docMk/>
            <pc:sldMk cId="2994079052" sldId="307"/>
            <ac:spMk id="3" creationId="{6103CD2B-45B2-4D71-9780-286495B3AD43}"/>
          </ac:spMkLst>
        </pc:spChg>
        <pc:picChg chg="add mod">
          <ac:chgData name="Krishna Solanki" userId="acb9535816b93691" providerId="Windows Live" clId="Web-{E8024EDA-0833-448D-9872-DE9390BE3562}" dt="2022-01-26T05:07:37.592" v="46" actId="1076"/>
          <ac:picMkLst>
            <pc:docMk/>
            <pc:sldMk cId="2994079052" sldId="307"/>
            <ac:picMk id="2" creationId="{C7C0D294-1526-4399-B90E-C3274B84E202}"/>
          </ac:picMkLst>
        </pc:picChg>
      </pc:sldChg>
      <pc:sldChg chg="addSp modSp new mod modClrScheme chgLayout">
        <pc:chgData name="Krishna Solanki" userId="acb9535816b93691" providerId="Windows Live" clId="Web-{E8024EDA-0833-448D-9872-DE9390BE3562}" dt="2022-01-26T05:12:49.833" v="112"/>
        <pc:sldMkLst>
          <pc:docMk/>
          <pc:sldMk cId="2686642338" sldId="308"/>
        </pc:sldMkLst>
        <pc:spChg chg="add mod">
          <ac:chgData name="Krishna Solanki" userId="acb9535816b93691" providerId="Windows Live" clId="Web-{E8024EDA-0833-448D-9872-DE9390BE3562}" dt="2022-01-26T05:09:19.735" v="70" actId="1076"/>
          <ac:spMkLst>
            <pc:docMk/>
            <pc:sldMk cId="2686642338" sldId="308"/>
            <ac:spMk id="4" creationId="{D922704F-A3BC-4085-A621-CFFC791C6F13}"/>
          </ac:spMkLst>
        </pc:spChg>
        <pc:graphicFrameChg chg="add mod modGraphic">
          <ac:chgData name="Krishna Solanki" userId="acb9535816b93691" providerId="Windows Live" clId="Web-{E8024EDA-0833-448D-9872-DE9390BE3562}" dt="2022-01-26T05:12:49.833" v="112"/>
          <ac:graphicFrameMkLst>
            <pc:docMk/>
            <pc:sldMk cId="2686642338" sldId="308"/>
            <ac:graphicFrameMk id="3" creationId="{CBDAC386-2B71-4516-83F1-B4FC73067D29}"/>
          </ac:graphicFrameMkLst>
        </pc:graphicFrameChg>
      </pc:sldChg>
      <pc:sldChg chg="addSp delSp modSp new">
        <pc:chgData name="Krishna Solanki" userId="acb9535816b93691" providerId="Windows Live" clId="Web-{E8024EDA-0833-448D-9872-DE9390BE3562}" dt="2022-01-26T05:17:17.385" v="194" actId="20577"/>
        <pc:sldMkLst>
          <pc:docMk/>
          <pc:sldMk cId="3305540576" sldId="309"/>
        </pc:sldMkLst>
        <pc:spChg chg="mod">
          <ac:chgData name="Krishna Solanki" userId="acb9535816b93691" providerId="Windows Live" clId="Web-{E8024EDA-0833-448D-9872-DE9390BE3562}" dt="2022-01-26T05:17:17.385" v="194" actId="20577"/>
          <ac:spMkLst>
            <pc:docMk/>
            <pc:sldMk cId="3305540576" sldId="309"/>
            <ac:spMk id="2" creationId="{8476C826-ACB8-4CA7-94CB-97A399CB0380}"/>
          </ac:spMkLst>
        </pc:spChg>
        <pc:spChg chg="add del mod">
          <ac:chgData name="Krishna Solanki" userId="acb9535816b93691" providerId="Windows Live" clId="Web-{E8024EDA-0833-448D-9872-DE9390BE3562}" dt="2022-01-26T05:16:10.524" v="181" actId="20577"/>
          <ac:spMkLst>
            <pc:docMk/>
            <pc:sldMk cId="3305540576" sldId="309"/>
            <ac:spMk id="3" creationId="{7448EA62-9ED2-4403-825A-60709C2F6E2F}"/>
          </ac:spMkLst>
        </pc:spChg>
        <pc:graphicFrameChg chg="add del mod ord modGraphic">
          <ac:chgData name="Krishna Solanki" userId="acb9535816b93691" providerId="Windows Live" clId="Web-{E8024EDA-0833-448D-9872-DE9390BE3562}" dt="2022-01-26T05:14:32.881" v="117"/>
          <ac:graphicFrameMkLst>
            <pc:docMk/>
            <pc:sldMk cId="3305540576" sldId="309"/>
            <ac:graphicFrameMk id="5" creationId="{F2632BBD-6C32-4AB4-AB71-460CC8E8B5BB}"/>
          </ac:graphicFrameMkLst>
        </pc:graphicFrameChg>
      </pc:sldChg>
      <pc:sldChg chg="modSp new">
        <pc:chgData name="Krishna Solanki" userId="acb9535816b93691" providerId="Windows Live" clId="Web-{E8024EDA-0833-448D-9872-DE9390BE3562}" dt="2022-01-26T05:20:33.170" v="441" actId="20577"/>
        <pc:sldMkLst>
          <pc:docMk/>
          <pc:sldMk cId="2315373674" sldId="310"/>
        </pc:sldMkLst>
        <pc:spChg chg="mod">
          <ac:chgData name="Krishna Solanki" userId="acb9535816b93691" providerId="Windows Live" clId="Web-{E8024EDA-0833-448D-9872-DE9390BE3562}" dt="2022-01-26T05:17:40.510" v="205" actId="20577"/>
          <ac:spMkLst>
            <pc:docMk/>
            <pc:sldMk cId="2315373674" sldId="310"/>
            <ac:spMk id="2" creationId="{A941639D-1890-4B5C-8EE3-5953FA35C1AC}"/>
          </ac:spMkLst>
        </pc:spChg>
        <pc:spChg chg="mod">
          <ac:chgData name="Krishna Solanki" userId="acb9535816b93691" providerId="Windows Live" clId="Web-{E8024EDA-0833-448D-9872-DE9390BE3562}" dt="2022-01-26T05:20:33.170" v="441" actId="20577"/>
          <ac:spMkLst>
            <pc:docMk/>
            <pc:sldMk cId="2315373674" sldId="310"/>
            <ac:spMk id="3" creationId="{7410BB35-5F95-4975-9AE8-E8FAD7A4871E}"/>
          </ac:spMkLst>
        </pc:spChg>
      </pc:sldChg>
      <pc:sldChg chg="addSp modSp new">
        <pc:chgData name="Krishna Solanki" userId="acb9535816b93691" providerId="Windows Live" clId="Web-{E8024EDA-0833-448D-9872-DE9390BE3562}" dt="2022-01-26T05:27:19.341" v="511" actId="1076"/>
        <pc:sldMkLst>
          <pc:docMk/>
          <pc:sldMk cId="2183548832" sldId="311"/>
        </pc:sldMkLst>
        <pc:picChg chg="add mod">
          <ac:chgData name="Krishna Solanki" userId="acb9535816b93691" providerId="Windows Live" clId="Web-{E8024EDA-0833-448D-9872-DE9390BE3562}" dt="2022-01-26T05:27:08.700" v="510" actId="1076"/>
          <ac:picMkLst>
            <pc:docMk/>
            <pc:sldMk cId="2183548832" sldId="311"/>
            <ac:picMk id="2" creationId="{8761D436-837B-4A62-A18A-6248861DD3C8}"/>
          </ac:picMkLst>
        </pc:picChg>
        <pc:picChg chg="add mod">
          <ac:chgData name="Krishna Solanki" userId="acb9535816b93691" providerId="Windows Live" clId="Web-{E8024EDA-0833-448D-9872-DE9390BE3562}" dt="2022-01-26T05:27:19.341" v="511" actId="1076"/>
          <ac:picMkLst>
            <pc:docMk/>
            <pc:sldMk cId="2183548832" sldId="311"/>
            <ac:picMk id="3" creationId="{C739CEB5-A4EF-4166-A0F4-1580F31AA1ED}"/>
          </ac:picMkLst>
        </pc:picChg>
        <pc:picChg chg="add mod">
          <ac:chgData name="Krishna Solanki" userId="acb9535816b93691" providerId="Windows Live" clId="Web-{E8024EDA-0833-448D-9872-DE9390BE3562}" dt="2022-01-26T05:26:58.653" v="509" actId="14100"/>
          <ac:picMkLst>
            <pc:docMk/>
            <pc:sldMk cId="2183548832" sldId="311"/>
            <ac:picMk id="4" creationId="{22DBC9C3-126A-4697-82E7-1F98B7D602F9}"/>
          </ac:picMkLst>
        </pc:picChg>
      </pc:sldChg>
      <pc:sldChg chg="new del">
        <pc:chgData name="Krishna Solanki" userId="acb9535816b93691" providerId="Windows Live" clId="Web-{E8024EDA-0833-448D-9872-DE9390BE3562}" dt="2022-01-26T05:23:57.085" v="485"/>
        <pc:sldMkLst>
          <pc:docMk/>
          <pc:sldMk cId="3819751546" sldId="311"/>
        </pc:sldMkLst>
      </pc:sldChg>
      <pc:sldChg chg="addSp delSp modSp new mod setBg">
        <pc:chgData name="Krishna Solanki" userId="acb9535816b93691" providerId="Windows Live" clId="Web-{E8024EDA-0833-448D-9872-DE9390BE3562}" dt="2022-01-26T05:50:38.970" v="695" actId="20577"/>
        <pc:sldMkLst>
          <pc:docMk/>
          <pc:sldMk cId="3930643057" sldId="312"/>
        </pc:sldMkLst>
        <pc:spChg chg="add del mod">
          <ac:chgData name="Krishna Solanki" userId="acb9535816b93691" providerId="Windows Live" clId="Web-{E8024EDA-0833-448D-9872-DE9390BE3562}" dt="2022-01-26T05:48:03.123" v="590"/>
          <ac:spMkLst>
            <pc:docMk/>
            <pc:sldMk cId="3930643057" sldId="312"/>
            <ac:spMk id="2" creationId="{7D48C87D-D030-43AE-8861-4034EE3D0280}"/>
          </ac:spMkLst>
        </pc:spChg>
        <pc:spChg chg="add mod ord">
          <ac:chgData name="Krishna Solanki" userId="acb9535816b93691" providerId="Windows Live" clId="Web-{E8024EDA-0833-448D-9872-DE9390BE3562}" dt="2022-01-26T05:50:38.970" v="695" actId="20577"/>
          <ac:spMkLst>
            <pc:docMk/>
            <pc:sldMk cId="3930643057" sldId="312"/>
            <ac:spMk id="6" creationId="{BE7E3393-2C86-4637-A91C-C439F0887537}"/>
          </ac:spMkLst>
        </pc:spChg>
        <pc:spChg chg="add">
          <ac:chgData name="Krishna Solanki" userId="acb9535816b93691" providerId="Windows Live" clId="Web-{E8024EDA-0833-448D-9872-DE9390BE3562}" dt="2022-01-26T05:50:23.517" v="693"/>
          <ac:spMkLst>
            <pc:docMk/>
            <pc:sldMk cId="3930643057" sldId="312"/>
            <ac:spMk id="11" creationId="{6ECA6DCB-B7E1-40A9-9524-540C6DA40B1B}"/>
          </ac:spMkLst>
        </pc:spChg>
        <pc:spChg chg="add">
          <ac:chgData name="Krishna Solanki" userId="acb9535816b93691" providerId="Windows Live" clId="Web-{E8024EDA-0833-448D-9872-DE9390BE3562}" dt="2022-01-26T05:50:23.517" v="693"/>
          <ac:spMkLst>
            <pc:docMk/>
            <pc:sldMk cId="3930643057" sldId="312"/>
            <ac:spMk id="17" creationId="{3873B707-463F-40B0-8227-E8CC6C67EB25}"/>
          </ac:spMkLst>
        </pc:spChg>
        <pc:spChg chg="add">
          <ac:chgData name="Krishna Solanki" userId="acb9535816b93691" providerId="Windows Live" clId="Web-{E8024EDA-0833-448D-9872-DE9390BE3562}" dt="2022-01-26T05:50:23.517" v="693"/>
          <ac:spMkLst>
            <pc:docMk/>
            <pc:sldMk cId="3930643057" sldId="312"/>
            <ac:spMk id="19" creationId="{C13237C8-E62C-4F0D-A318-BD6FB6C2D138}"/>
          </ac:spMkLst>
        </pc:spChg>
        <pc:spChg chg="add">
          <ac:chgData name="Krishna Solanki" userId="acb9535816b93691" providerId="Windows Live" clId="Web-{E8024EDA-0833-448D-9872-DE9390BE3562}" dt="2022-01-26T05:50:23.517" v="693"/>
          <ac:spMkLst>
            <pc:docMk/>
            <pc:sldMk cId="3930643057" sldId="312"/>
            <ac:spMk id="21" creationId="{19C9EAEA-39D0-4B0E-A0EB-51E7B26740B1}"/>
          </ac:spMkLst>
        </pc:spChg>
        <pc:spChg chg="add">
          <ac:chgData name="Krishna Solanki" userId="acb9535816b93691" providerId="Windows Live" clId="Web-{E8024EDA-0833-448D-9872-DE9390BE3562}" dt="2022-01-26T05:50:23.517" v="693"/>
          <ac:spMkLst>
            <pc:docMk/>
            <pc:sldMk cId="3930643057" sldId="312"/>
            <ac:spMk id="23" creationId="{8CB5D2D7-DF65-4E86-BFBA-FFB9B5ACEB64}"/>
          </ac:spMkLst>
        </pc:spChg>
        <pc:grpChg chg="add">
          <ac:chgData name="Krishna Solanki" userId="acb9535816b93691" providerId="Windows Live" clId="Web-{E8024EDA-0833-448D-9872-DE9390BE3562}" dt="2022-01-26T05:50:23.517" v="693"/>
          <ac:grpSpMkLst>
            <pc:docMk/>
            <pc:sldMk cId="3930643057" sldId="312"/>
            <ac:grpSpMk id="13" creationId="{1DE889C7-FAD6-4397-98E2-05D503484459}"/>
          </ac:grpSpMkLst>
        </pc:grpChg>
        <pc:picChg chg="add mod">
          <ac:chgData name="Krishna Solanki" userId="acb9535816b93691" providerId="Windows Live" clId="Web-{E8024EDA-0833-448D-9872-DE9390BE3562}" dt="2022-01-26T05:50:23.517" v="693"/>
          <ac:picMkLst>
            <pc:docMk/>
            <pc:sldMk cId="3930643057" sldId="312"/>
            <ac:picMk id="3" creationId="{F84E89BE-F920-4C9E-9CA8-AF586333B406}"/>
          </ac:picMkLst>
        </pc:picChg>
        <pc:picChg chg="add mod">
          <ac:chgData name="Krishna Solanki" userId="acb9535816b93691" providerId="Windows Live" clId="Web-{E8024EDA-0833-448D-9872-DE9390BE3562}" dt="2022-01-26T05:50:23.517" v="693"/>
          <ac:picMkLst>
            <pc:docMk/>
            <pc:sldMk cId="3930643057" sldId="312"/>
            <ac:picMk id="4" creationId="{F64318E7-211E-4527-93A4-8284BE6A5FB1}"/>
          </ac:picMkLst>
        </pc:picChg>
      </pc:sldChg>
      <pc:sldMasterChg chg="del delSldLayout">
        <pc:chgData name="Krishna Solanki" userId="acb9535816b93691" providerId="Windows Live" clId="Web-{E8024EDA-0833-448D-9872-DE9390BE3562}" dt="2022-01-26T05:10:28.424" v="75"/>
        <pc:sldMasterMkLst>
          <pc:docMk/>
          <pc:sldMasterMk cId="2460954070" sldId="2147483660"/>
        </pc:sldMasterMkLst>
        <pc:sldLayoutChg chg="del">
          <pc:chgData name="Krishna Solanki" userId="acb9535816b93691" providerId="Windows Live" clId="Web-{E8024EDA-0833-448D-9872-DE9390BE3562}" dt="2022-01-26T05:10:28.424" v="75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Krishna Solanki" userId="acb9535816b93691" providerId="Windows Live" clId="Web-{E8024EDA-0833-448D-9872-DE9390BE3562}" dt="2022-01-26T05:10:28.424" v="75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Krishna Solanki" userId="acb9535816b93691" providerId="Windows Live" clId="Web-{E8024EDA-0833-448D-9872-DE9390BE3562}" dt="2022-01-26T05:10:28.424" v="75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Krishna Solanki" userId="acb9535816b93691" providerId="Windows Live" clId="Web-{E8024EDA-0833-448D-9872-DE9390BE3562}" dt="2022-01-26T05:10:28.424" v="75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Krishna Solanki" userId="acb9535816b93691" providerId="Windows Live" clId="Web-{E8024EDA-0833-448D-9872-DE9390BE3562}" dt="2022-01-26T05:10:28.424" v="75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Krishna Solanki" userId="acb9535816b93691" providerId="Windows Live" clId="Web-{E8024EDA-0833-448D-9872-DE9390BE3562}" dt="2022-01-26T05:10:28.424" v="75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Krishna Solanki" userId="acb9535816b93691" providerId="Windows Live" clId="Web-{E8024EDA-0833-448D-9872-DE9390BE3562}" dt="2022-01-26T05:10:28.424" v="75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Krishna Solanki" userId="acb9535816b93691" providerId="Windows Live" clId="Web-{E8024EDA-0833-448D-9872-DE9390BE3562}" dt="2022-01-26T05:10:28.424" v="75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Krishna Solanki" userId="acb9535816b93691" providerId="Windows Live" clId="Web-{E8024EDA-0833-448D-9872-DE9390BE3562}" dt="2022-01-26T05:10:28.424" v="75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Krishna Solanki" userId="acb9535816b93691" providerId="Windows Live" clId="Web-{E8024EDA-0833-448D-9872-DE9390BE3562}" dt="2022-01-26T05:10:28.424" v="75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Krishna Solanki" userId="acb9535816b93691" providerId="Windows Live" clId="Web-{E8024EDA-0833-448D-9872-DE9390BE3562}" dt="2022-01-26T05:10:28.424" v="75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 modSldLayout">
        <pc:chgData name="Krishna Solanki" userId="acb9535816b93691" providerId="Windows Live" clId="Web-{E8024EDA-0833-448D-9872-DE9390BE3562}" dt="2022-01-26T05:10:45.987" v="76"/>
        <pc:sldMasterMkLst>
          <pc:docMk/>
          <pc:sldMasterMk cId="745995586" sldId="2147483672"/>
        </pc:sldMasterMkLst>
        <pc:sldLayoutChg chg="add del mod replId">
          <pc:chgData name="Krishna Solanki" userId="acb9535816b93691" providerId="Windows Live" clId="Web-{E8024EDA-0833-448D-9872-DE9390BE3562}" dt="2022-01-26T05:10:45.987" v="76"/>
          <pc:sldLayoutMkLst>
            <pc:docMk/>
            <pc:sldMasterMk cId="745995586" sldId="2147483672"/>
            <pc:sldLayoutMk cId="919556981" sldId="2147483673"/>
          </pc:sldLayoutMkLst>
        </pc:sldLayoutChg>
        <pc:sldLayoutChg chg="add del mod replId">
          <pc:chgData name="Krishna Solanki" userId="acb9535816b93691" providerId="Windows Live" clId="Web-{E8024EDA-0833-448D-9872-DE9390BE3562}" dt="2022-01-26T05:10:45.987" v="76"/>
          <pc:sldLayoutMkLst>
            <pc:docMk/>
            <pc:sldMasterMk cId="745995586" sldId="2147483672"/>
            <pc:sldLayoutMk cId="1438600663" sldId="2147483674"/>
          </pc:sldLayoutMkLst>
        </pc:sldLayoutChg>
        <pc:sldLayoutChg chg="add del mod replId">
          <pc:chgData name="Krishna Solanki" userId="acb9535816b93691" providerId="Windows Live" clId="Web-{E8024EDA-0833-448D-9872-DE9390BE3562}" dt="2022-01-26T05:10:45.987" v="76"/>
          <pc:sldLayoutMkLst>
            <pc:docMk/>
            <pc:sldMasterMk cId="745995586" sldId="2147483672"/>
            <pc:sldLayoutMk cId="103816163" sldId="2147483675"/>
          </pc:sldLayoutMkLst>
        </pc:sldLayoutChg>
        <pc:sldLayoutChg chg="add del mod replId">
          <pc:chgData name="Krishna Solanki" userId="acb9535816b93691" providerId="Windows Live" clId="Web-{E8024EDA-0833-448D-9872-DE9390BE3562}" dt="2022-01-26T05:10:45.987" v="76"/>
          <pc:sldLayoutMkLst>
            <pc:docMk/>
            <pc:sldMasterMk cId="745995586" sldId="2147483672"/>
            <pc:sldLayoutMk cId="4267293843" sldId="2147483676"/>
          </pc:sldLayoutMkLst>
        </pc:sldLayoutChg>
        <pc:sldLayoutChg chg="add del mod replId">
          <pc:chgData name="Krishna Solanki" userId="acb9535816b93691" providerId="Windows Live" clId="Web-{E8024EDA-0833-448D-9872-DE9390BE3562}" dt="2022-01-26T05:10:45.987" v="76"/>
          <pc:sldLayoutMkLst>
            <pc:docMk/>
            <pc:sldMasterMk cId="745995586" sldId="2147483672"/>
            <pc:sldLayoutMk cId="706288258" sldId="2147483677"/>
          </pc:sldLayoutMkLst>
        </pc:sldLayoutChg>
        <pc:sldLayoutChg chg="add del mod replId">
          <pc:chgData name="Krishna Solanki" userId="acb9535816b93691" providerId="Windows Live" clId="Web-{E8024EDA-0833-448D-9872-DE9390BE3562}" dt="2022-01-26T05:10:45.987" v="76"/>
          <pc:sldLayoutMkLst>
            <pc:docMk/>
            <pc:sldMasterMk cId="745995586" sldId="2147483672"/>
            <pc:sldLayoutMk cId="1680839786" sldId="2147483678"/>
          </pc:sldLayoutMkLst>
        </pc:sldLayoutChg>
        <pc:sldLayoutChg chg="add del mod replId">
          <pc:chgData name="Krishna Solanki" userId="acb9535816b93691" providerId="Windows Live" clId="Web-{E8024EDA-0833-448D-9872-DE9390BE3562}" dt="2022-01-26T05:10:45.987" v="76"/>
          <pc:sldLayoutMkLst>
            <pc:docMk/>
            <pc:sldMasterMk cId="745995586" sldId="2147483672"/>
            <pc:sldLayoutMk cId="85753638" sldId="2147483679"/>
          </pc:sldLayoutMkLst>
        </pc:sldLayoutChg>
        <pc:sldLayoutChg chg="add del mod replId">
          <pc:chgData name="Krishna Solanki" userId="acb9535816b93691" providerId="Windows Live" clId="Web-{E8024EDA-0833-448D-9872-DE9390BE3562}" dt="2022-01-26T05:10:45.987" v="76"/>
          <pc:sldLayoutMkLst>
            <pc:docMk/>
            <pc:sldMasterMk cId="745995586" sldId="2147483672"/>
            <pc:sldLayoutMk cId="2531252355" sldId="2147483680"/>
          </pc:sldLayoutMkLst>
        </pc:sldLayoutChg>
        <pc:sldLayoutChg chg="add del mod replId">
          <pc:chgData name="Krishna Solanki" userId="acb9535816b93691" providerId="Windows Live" clId="Web-{E8024EDA-0833-448D-9872-DE9390BE3562}" dt="2022-01-26T05:10:45.987" v="76"/>
          <pc:sldLayoutMkLst>
            <pc:docMk/>
            <pc:sldMasterMk cId="745995586" sldId="2147483672"/>
            <pc:sldLayoutMk cId="4206288218" sldId="2147483681"/>
          </pc:sldLayoutMkLst>
        </pc:sldLayoutChg>
        <pc:sldLayoutChg chg="add del mod replId">
          <pc:chgData name="Krishna Solanki" userId="acb9535816b93691" providerId="Windows Live" clId="Web-{E8024EDA-0833-448D-9872-DE9390BE3562}" dt="2022-01-26T05:10:45.987" v="76"/>
          <pc:sldLayoutMkLst>
            <pc:docMk/>
            <pc:sldMasterMk cId="745995586" sldId="2147483672"/>
            <pc:sldLayoutMk cId="1615421152" sldId="2147483682"/>
          </pc:sldLayoutMkLst>
        </pc:sldLayoutChg>
        <pc:sldLayoutChg chg="add del mod replId">
          <pc:chgData name="Krishna Solanki" userId="acb9535816b93691" providerId="Windows Live" clId="Web-{E8024EDA-0833-448D-9872-DE9390BE3562}" dt="2022-01-26T05:10:45.987" v="76"/>
          <pc:sldLayoutMkLst>
            <pc:docMk/>
            <pc:sldMasterMk cId="745995586" sldId="2147483672"/>
            <pc:sldLayoutMk cId="3489390166" sldId="2147483683"/>
          </pc:sldLayoutMkLst>
        </pc:sldLayoutChg>
        <pc:sldLayoutChg chg="add del mod replId">
          <pc:chgData name="Krishna Solanki" userId="acb9535816b93691" providerId="Windows Live" clId="Web-{E8024EDA-0833-448D-9872-DE9390BE3562}" dt="2022-01-26T05:10:45.987" v="76"/>
          <pc:sldLayoutMkLst>
            <pc:docMk/>
            <pc:sldMasterMk cId="745995586" sldId="2147483672"/>
            <pc:sldLayoutMk cId="3851160506" sldId="2147483684"/>
          </pc:sldLayoutMkLst>
        </pc:sldLayoutChg>
        <pc:sldLayoutChg chg="add del mod replId">
          <pc:chgData name="Krishna Solanki" userId="acb9535816b93691" providerId="Windows Live" clId="Web-{E8024EDA-0833-448D-9872-DE9390BE3562}" dt="2022-01-26T05:10:45.987" v="76"/>
          <pc:sldLayoutMkLst>
            <pc:docMk/>
            <pc:sldMasterMk cId="745995586" sldId="2147483672"/>
            <pc:sldLayoutMk cId="1881541487" sldId="2147483685"/>
          </pc:sldLayoutMkLst>
        </pc:sldLayoutChg>
        <pc:sldLayoutChg chg="add del mod replId">
          <pc:chgData name="Krishna Solanki" userId="acb9535816b93691" providerId="Windows Live" clId="Web-{E8024EDA-0833-448D-9872-DE9390BE3562}" dt="2022-01-26T05:10:45.987" v="76"/>
          <pc:sldLayoutMkLst>
            <pc:docMk/>
            <pc:sldMasterMk cId="745995586" sldId="2147483672"/>
            <pc:sldLayoutMk cId="2113922177" sldId="2147483686"/>
          </pc:sldLayoutMkLst>
        </pc:sldLayoutChg>
        <pc:sldLayoutChg chg="add del mod replId">
          <pc:chgData name="Krishna Solanki" userId="acb9535816b93691" providerId="Windows Live" clId="Web-{E8024EDA-0833-448D-9872-DE9390BE3562}" dt="2022-01-26T05:10:45.987" v="76"/>
          <pc:sldLayoutMkLst>
            <pc:docMk/>
            <pc:sldMasterMk cId="745995586" sldId="2147483672"/>
            <pc:sldLayoutMk cId="144434288" sldId="2147483687"/>
          </pc:sldLayoutMkLst>
        </pc:sldLayoutChg>
        <pc:sldLayoutChg chg="add del mod replId">
          <pc:chgData name="Krishna Solanki" userId="acb9535816b93691" providerId="Windows Live" clId="Web-{E8024EDA-0833-448D-9872-DE9390BE3562}" dt="2022-01-26T05:10:45.987" v="76"/>
          <pc:sldLayoutMkLst>
            <pc:docMk/>
            <pc:sldMasterMk cId="745995586" sldId="2147483672"/>
            <pc:sldLayoutMk cId="947188665" sldId="2147483688"/>
          </pc:sldLayoutMkLst>
        </pc:sldLayoutChg>
        <pc:sldLayoutChg chg="add del mod replId">
          <pc:chgData name="Krishna Solanki" userId="acb9535816b93691" providerId="Windows Live" clId="Web-{E8024EDA-0833-448D-9872-DE9390BE3562}" dt="2022-01-26T05:10:45.987" v="76"/>
          <pc:sldLayoutMkLst>
            <pc:docMk/>
            <pc:sldMasterMk cId="745995586" sldId="2147483672"/>
            <pc:sldLayoutMk cId="1882422633" sldId="2147483689"/>
          </pc:sldLayoutMkLst>
        </pc:sldLayoutChg>
      </pc:sldMasterChg>
      <pc:sldMasterChg chg="add addSldLayout modSldLayout">
        <pc:chgData name="Krishna Solanki" userId="acb9535816b93691" providerId="Windows Live" clId="Web-{E8024EDA-0833-448D-9872-DE9390BE3562}" dt="2022-01-26T05:10:45.987" v="76"/>
        <pc:sldMasterMkLst>
          <pc:docMk/>
          <pc:sldMasterMk cId="2509873537" sldId="2147483690"/>
        </pc:sldMasterMkLst>
        <pc:sldLayoutChg chg="add mod replId">
          <pc:chgData name="Krishna Solanki" userId="acb9535816b93691" providerId="Windows Live" clId="Web-{E8024EDA-0833-448D-9872-DE9390BE3562}" dt="2022-01-26T05:10:45.987" v="76"/>
          <pc:sldLayoutMkLst>
            <pc:docMk/>
            <pc:sldMasterMk cId="2509873537" sldId="2147483690"/>
            <pc:sldLayoutMk cId="3897573783" sldId="2147483691"/>
          </pc:sldLayoutMkLst>
        </pc:sldLayoutChg>
        <pc:sldLayoutChg chg="add mod replId">
          <pc:chgData name="Krishna Solanki" userId="acb9535816b93691" providerId="Windows Live" clId="Web-{E8024EDA-0833-448D-9872-DE9390BE3562}" dt="2022-01-26T05:10:45.987" v="76"/>
          <pc:sldLayoutMkLst>
            <pc:docMk/>
            <pc:sldMasterMk cId="2509873537" sldId="2147483690"/>
            <pc:sldLayoutMk cId="3405545298" sldId="2147483692"/>
          </pc:sldLayoutMkLst>
        </pc:sldLayoutChg>
        <pc:sldLayoutChg chg="add mod replId">
          <pc:chgData name="Krishna Solanki" userId="acb9535816b93691" providerId="Windows Live" clId="Web-{E8024EDA-0833-448D-9872-DE9390BE3562}" dt="2022-01-26T05:10:45.987" v="76"/>
          <pc:sldLayoutMkLst>
            <pc:docMk/>
            <pc:sldMasterMk cId="2509873537" sldId="2147483690"/>
            <pc:sldLayoutMk cId="1664030145" sldId="2147483693"/>
          </pc:sldLayoutMkLst>
        </pc:sldLayoutChg>
        <pc:sldLayoutChg chg="add mod replId">
          <pc:chgData name="Krishna Solanki" userId="acb9535816b93691" providerId="Windows Live" clId="Web-{E8024EDA-0833-448D-9872-DE9390BE3562}" dt="2022-01-26T05:10:45.987" v="76"/>
          <pc:sldLayoutMkLst>
            <pc:docMk/>
            <pc:sldMasterMk cId="2509873537" sldId="2147483690"/>
            <pc:sldLayoutMk cId="672841420" sldId="2147483694"/>
          </pc:sldLayoutMkLst>
        </pc:sldLayoutChg>
        <pc:sldLayoutChg chg="add mod replId">
          <pc:chgData name="Krishna Solanki" userId="acb9535816b93691" providerId="Windows Live" clId="Web-{E8024EDA-0833-448D-9872-DE9390BE3562}" dt="2022-01-26T05:10:45.987" v="76"/>
          <pc:sldLayoutMkLst>
            <pc:docMk/>
            <pc:sldMasterMk cId="2509873537" sldId="2147483690"/>
            <pc:sldLayoutMk cId="4008294217" sldId="2147483695"/>
          </pc:sldLayoutMkLst>
        </pc:sldLayoutChg>
        <pc:sldLayoutChg chg="add mod replId">
          <pc:chgData name="Krishna Solanki" userId="acb9535816b93691" providerId="Windows Live" clId="Web-{E8024EDA-0833-448D-9872-DE9390BE3562}" dt="2022-01-26T05:10:45.987" v="76"/>
          <pc:sldLayoutMkLst>
            <pc:docMk/>
            <pc:sldMasterMk cId="2509873537" sldId="2147483690"/>
            <pc:sldLayoutMk cId="412230343" sldId="2147483696"/>
          </pc:sldLayoutMkLst>
        </pc:sldLayoutChg>
        <pc:sldLayoutChg chg="add mod replId">
          <pc:chgData name="Krishna Solanki" userId="acb9535816b93691" providerId="Windows Live" clId="Web-{E8024EDA-0833-448D-9872-DE9390BE3562}" dt="2022-01-26T05:10:45.987" v="76"/>
          <pc:sldLayoutMkLst>
            <pc:docMk/>
            <pc:sldMasterMk cId="2509873537" sldId="2147483690"/>
            <pc:sldLayoutMk cId="2889908712" sldId="2147483697"/>
          </pc:sldLayoutMkLst>
        </pc:sldLayoutChg>
        <pc:sldLayoutChg chg="add mod replId">
          <pc:chgData name="Krishna Solanki" userId="acb9535816b93691" providerId="Windows Live" clId="Web-{E8024EDA-0833-448D-9872-DE9390BE3562}" dt="2022-01-26T05:10:45.987" v="76"/>
          <pc:sldLayoutMkLst>
            <pc:docMk/>
            <pc:sldMasterMk cId="2509873537" sldId="2147483690"/>
            <pc:sldLayoutMk cId="2227857223" sldId="2147483698"/>
          </pc:sldLayoutMkLst>
        </pc:sldLayoutChg>
        <pc:sldLayoutChg chg="add mod replId">
          <pc:chgData name="Krishna Solanki" userId="acb9535816b93691" providerId="Windows Live" clId="Web-{E8024EDA-0833-448D-9872-DE9390BE3562}" dt="2022-01-26T05:10:45.987" v="76"/>
          <pc:sldLayoutMkLst>
            <pc:docMk/>
            <pc:sldMasterMk cId="2509873537" sldId="2147483690"/>
            <pc:sldLayoutMk cId="3247195992" sldId="2147483699"/>
          </pc:sldLayoutMkLst>
        </pc:sldLayoutChg>
        <pc:sldLayoutChg chg="add mod replId">
          <pc:chgData name="Krishna Solanki" userId="acb9535816b93691" providerId="Windows Live" clId="Web-{E8024EDA-0833-448D-9872-DE9390BE3562}" dt="2022-01-26T05:10:45.987" v="76"/>
          <pc:sldLayoutMkLst>
            <pc:docMk/>
            <pc:sldMasterMk cId="2509873537" sldId="2147483690"/>
            <pc:sldLayoutMk cId="380396563" sldId="2147483700"/>
          </pc:sldLayoutMkLst>
        </pc:sldLayoutChg>
        <pc:sldLayoutChg chg="add mod replId">
          <pc:chgData name="Krishna Solanki" userId="acb9535816b93691" providerId="Windows Live" clId="Web-{E8024EDA-0833-448D-9872-DE9390BE3562}" dt="2022-01-26T05:10:45.987" v="76"/>
          <pc:sldLayoutMkLst>
            <pc:docMk/>
            <pc:sldMasterMk cId="2509873537" sldId="2147483690"/>
            <pc:sldLayoutMk cId="2867339660" sldId="2147483701"/>
          </pc:sldLayoutMkLst>
        </pc:sldLayoutChg>
      </pc:sldMasterChg>
    </pc:docChg>
  </pc:docChgLst>
  <pc:docChgLst>
    <pc:chgData name="Krishna Solanki" userId="acb9535816b93691" providerId="Windows Live" clId="Web-{E07801D4-F50A-4B39-9DBA-0F0C2ACB7DFE}"/>
    <pc:docChg chg="addSld modSld">
      <pc:chgData name="Krishna Solanki" userId="acb9535816b93691" providerId="Windows Live" clId="Web-{E07801D4-F50A-4B39-9DBA-0F0C2ACB7DFE}" dt="2022-01-22T04:35:30.675" v="340" actId="1076"/>
      <pc:docMkLst>
        <pc:docMk/>
      </pc:docMkLst>
      <pc:sldChg chg="addSp delSp modSp new">
        <pc:chgData name="Krishna Solanki" userId="acb9535816b93691" providerId="Windows Live" clId="Web-{E07801D4-F50A-4B39-9DBA-0F0C2ACB7DFE}" dt="2022-01-22T04:12:55.694" v="21" actId="1076"/>
        <pc:sldMkLst>
          <pc:docMk/>
          <pc:sldMk cId="241108213" sldId="283"/>
        </pc:sldMkLst>
        <pc:spChg chg="mod">
          <ac:chgData name="Krishna Solanki" userId="acb9535816b93691" providerId="Windows Live" clId="Web-{E07801D4-F50A-4B39-9DBA-0F0C2ACB7DFE}" dt="2022-01-22T04:12:30.975" v="12" actId="20577"/>
          <ac:spMkLst>
            <pc:docMk/>
            <pc:sldMk cId="241108213" sldId="283"/>
            <ac:spMk id="2" creationId="{6FD3C289-E0EE-47E7-9D40-4E387E0ED72D}"/>
          </ac:spMkLst>
        </pc:spChg>
        <pc:spChg chg="del">
          <ac:chgData name="Krishna Solanki" userId="acb9535816b93691" providerId="Windows Live" clId="Web-{E07801D4-F50A-4B39-9DBA-0F0C2ACB7DFE}" dt="2022-01-22T04:12:34.428" v="13"/>
          <ac:spMkLst>
            <pc:docMk/>
            <pc:sldMk cId="241108213" sldId="283"/>
            <ac:spMk id="3" creationId="{1D04843B-488C-482C-850C-20A393569986}"/>
          </ac:spMkLst>
        </pc:spChg>
        <pc:picChg chg="add mod ord">
          <ac:chgData name="Krishna Solanki" userId="acb9535816b93691" providerId="Windows Live" clId="Web-{E07801D4-F50A-4B39-9DBA-0F0C2ACB7DFE}" dt="2022-01-22T04:12:55.694" v="21" actId="1076"/>
          <ac:picMkLst>
            <pc:docMk/>
            <pc:sldMk cId="241108213" sldId="283"/>
            <ac:picMk id="4" creationId="{3285D4BC-2660-403E-B218-0E570E4685E1}"/>
          </ac:picMkLst>
        </pc:picChg>
      </pc:sldChg>
      <pc:sldChg chg="addSp delSp modSp new">
        <pc:chgData name="Krishna Solanki" userId="acb9535816b93691" providerId="Windows Live" clId="Web-{E07801D4-F50A-4B39-9DBA-0F0C2ACB7DFE}" dt="2022-01-22T04:14:06.633" v="38" actId="1076"/>
        <pc:sldMkLst>
          <pc:docMk/>
          <pc:sldMk cId="2806156463" sldId="284"/>
        </pc:sldMkLst>
        <pc:spChg chg="mod">
          <ac:chgData name="Krishna Solanki" userId="acb9535816b93691" providerId="Windows Live" clId="Web-{E07801D4-F50A-4B39-9DBA-0F0C2ACB7DFE}" dt="2022-01-22T04:13:48.867" v="31" actId="20577"/>
          <ac:spMkLst>
            <pc:docMk/>
            <pc:sldMk cId="2806156463" sldId="284"/>
            <ac:spMk id="2" creationId="{F3019FC6-D0F5-4095-9B76-F2F3E5430737}"/>
          </ac:spMkLst>
        </pc:spChg>
        <pc:spChg chg="del">
          <ac:chgData name="Krishna Solanki" userId="acb9535816b93691" providerId="Windows Live" clId="Web-{E07801D4-F50A-4B39-9DBA-0F0C2ACB7DFE}" dt="2022-01-22T04:13:56.273" v="32"/>
          <ac:spMkLst>
            <pc:docMk/>
            <pc:sldMk cId="2806156463" sldId="284"/>
            <ac:spMk id="3" creationId="{9ECDDB59-FBDC-4082-8969-45445DC5CC56}"/>
          </ac:spMkLst>
        </pc:spChg>
        <pc:picChg chg="add mod ord">
          <ac:chgData name="Krishna Solanki" userId="acb9535816b93691" providerId="Windows Live" clId="Web-{E07801D4-F50A-4B39-9DBA-0F0C2ACB7DFE}" dt="2022-01-22T04:14:06.633" v="38" actId="1076"/>
          <ac:picMkLst>
            <pc:docMk/>
            <pc:sldMk cId="2806156463" sldId="284"/>
            <ac:picMk id="4" creationId="{90D7227E-BDF1-4BB8-B141-94CCEF6ECEC1}"/>
          </ac:picMkLst>
        </pc:picChg>
      </pc:sldChg>
      <pc:sldChg chg="addSp delSp modSp new">
        <pc:chgData name="Krishna Solanki" userId="acb9535816b93691" providerId="Windows Live" clId="Web-{E07801D4-F50A-4B39-9DBA-0F0C2ACB7DFE}" dt="2022-01-22T04:15:08.525" v="59" actId="20577"/>
        <pc:sldMkLst>
          <pc:docMk/>
          <pc:sldMk cId="2404369864" sldId="285"/>
        </pc:sldMkLst>
        <pc:spChg chg="mod">
          <ac:chgData name="Krishna Solanki" userId="acb9535816b93691" providerId="Windows Live" clId="Web-{E07801D4-F50A-4B39-9DBA-0F0C2ACB7DFE}" dt="2022-01-22T04:15:08.525" v="59" actId="20577"/>
          <ac:spMkLst>
            <pc:docMk/>
            <pc:sldMk cId="2404369864" sldId="285"/>
            <ac:spMk id="2" creationId="{6279B785-F451-4A6E-A950-7A9C893166A6}"/>
          </ac:spMkLst>
        </pc:spChg>
        <pc:spChg chg="del">
          <ac:chgData name="Krishna Solanki" userId="acb9535816b93691" providerId="Windows Live" clId="Web-{E07801D4-F50A-4B39-9DBA-0F0C2ACB7DFE}" dt="2022-01-22T04:14:46.696" v="53"/>
          <ac:spMkLst>
            <pc:docMk/>
            <pc:sldMk cId="2404369864" sldId="285"/>
            <ac:spMk id="3" creationId="{C2585515-86E3-4884-8D27-280461CD3B57}"/>
          </ac:spMkLst>
        </pc:spChg>
        <pc:picChg chg="add mod ord">
          <ac:chgData name="Krishna Solanki" userId="acb9535816b93691" providerId="Windows Live" clId="Web-{E07801D4-F50A-4B39-9DBA-0F0C2ACB7DFE}" dt="2022-01-22T04:15:04.587" v="58" actId="14100"/>
          <ac:picMkLst>
            <pc:docMk/>
            <pc:sldMk cId="2404369864" sldId="285"/>
            <ac:picMk id="4" creationId="{90529C65-A6A1-4A5F-95F5-2B943D036634}"/>
          </ac:picMkLst>
        </pc:picChg>
      </pc:sldChg>
      <pc:sldChg chg="addSp delSp modSp new">
        <pc:chgData name="Krishna Solanki" userId="acb9535816b93691" providerId="Windows Live" clId="Web-{E07801D4-F50A-4B39-9DBA-0F0C2ACB7DFE}" dt="2022-01-22T04:16:31.667" v="88" actId="1076"/>
        <pc:sldMkLst>
          <pc:docMk/>
          <pc:sldMk cId="3168049893" sldId="286"/>
        </pc:sldMkLst>
        <pc:spChg chg="mod">
          <ac:chgData name="Krishna Solanki" userId="acb9535816b93691" providerId="Windows Live" clId="Web-{E07801D4-F50A-4B39-9DBA-0F0C2ACB7DFE}" dt="2022-01-22T04:15:45.307" v="80" actId="20577"/>
          <ac:spMkLst>
            <pc:docMk/>
            <pc:sldMk cId="3168049893" sldId="286"/>
            <ac:spMk id="2" creationId="{B353E437-3380-4B5E-88CB-E4609F827A98}"/>
          </ac:spMkLst>
        </pc:spChg>
        <pc:spChg chg="del">
          <ac:chgData name="Krishna Solanki" userId="acb9535816b93691" providerId="Windows Live" clId="Web-{E07801D4-F50A-4B39-9DBA-0F0C2ACB7DFE}" dt="2022-01-22T04:15:50.822" v="81"/>
          <ac:spMkLst>
            <pc:docMk/>
            <pc:sldMk cId="3168049893" sldId="286"/>
            <ac:spMk id="3" creationId="{9D875718-306A-4386-8AEF-7525D9693909}"/>
          </ac:spMkLst>
        </pc:spChg>
        <pc:picChg chg="add mod ord">
          <ac:chgData name="Krishna Solanki" userId="acb9535816b93691" providerId="Windows Live" clId="Web-{E07801D4-F50A-4B39-9DBA-0F0C2ACB7DFE}" dt="2022-01-22T04:16:31.667" v="88" actId="1076"/>
          <ac:picMkLst>
            <pc:docMk/>
            <pc:sldMk cId="3168049893" sldId="286"/>
            <ac:picMk id="4" creationId="{6BF766F9-DC82-4EFA-A558-C4B4F4756E2E}"/>
          </ac:picMkLst>
        </pc:picChg>
      </pc:sldChg>
      <pc:sldChg chg="addSp delSp modSp new">
        <pc:chgData name="Krishna Solanki" userId="acb9535816b93691" providerId="Windows Live" clId="Web-{E07801D4-F50A-4B39-9DBA-0F0C2ACB7DFE}" dt="2022-01-22T04:17:07.058" v="97" actId="14100"/>
        <pc:sldMkLst>
          <pc:docMk/>
          <pc:sldMk cId="3988212619" sldId="287"/>
        </pc:sldMkLst>
        <pc:spChg chg="mod">
          <ac:chgData name="Krishna Solanki" userId="acb9535816b93691" providerId="Windows Live" clId="Web-{E07801D4-F50A-4B39-9DBA-0F0C2ACB7DFE}" dt="2022-01-22T04:16:40.933" v="92" actId="20577"/>
          <ac:spMkLst>
            <pc:docMk/>
            <pc:sldMk cId="3988212619" sldId="287"/>
            <ac:spMk id="2" creationId="{EF042C32-767F-4080-A8E3-FF5DA0779CBF}"/>
          </ac:spMkLst>
        </pc:spChg>
        <pc:spChg chg="del">
          <ac:chgData name="Krishna Solanki" userId="acb9535816b93691" providerId="Windows Live" clId="Web-{E07801D4-F50A-4B39-9DBA-0F0C2ACB7DFE}" dt="2022-01-22T04:16:47.199" v="93"/>
          <ac:spMkLst>
            <pc:docMk/>
            <pc:sldMk cId="3988212619" sldId="287"/>
            <ac:spMk id="3" creationId="{0FC4EFDB-D3B7-4E98-A68C-B507D0CF1C41}"/>
          </ac:spMkLst>
        </pc:spChg>
        <pc:picChg chg="add mod ord">
          <ac:chgData name="Krishna Solanki" userId="acb9535816b93691" providerId="Windows Live" clId="Web-{E07801D4-F50A-4B39-9DBA-0F0C2ACB7DFE}" dt="2022-01-22T04:17:07.058" v="97" actId="14100"/>
          <ac:picMkLst>
            <pc:docMk/>
            <pc:sldMk cId="3988212619" sldId="287"/>
            <ac:picMk id="4" creationId="{BD3A079B-0A6E-4853-89AD-308B1C8CA5A0}"/>
          </ac:picMkLst>
        </pc:picChg>
      </pc:sldChg>
      <pc:sldChg chg="addSp delSp modSp new">
        <pc:chgData name="Krishna Solanki" userId="acb9535816b93691" providerId="Windows Live" clId="Web-{E07801D4-F50A-4B39-9DBA-0F0C2ACB7DFE}" dt="2022-01-22T04:17:36.731" v="112" actId="14100"/>
        <pc:sldMkLst>
          <pc:docMk/>
          <pc:sldMk cId="3649779880" sldId="288"/>
        </pc:sldMkLst>
        <pc:spChg chg="mod">
          <ac:chgData name="Krishna Solanki" userId="acb9535816b93691" providerId="Windows Live" clId="Web-{E07801D4-F50A-4B39-9DBA-0F0C2ACB7DFE}" dt="2022-01-22T04:17:22.840" v="107" actId="20577"/>
          <ac:spMkLst>
            <pc:docMk/>
            <pc:sldMk cId="3649779880" sldId="288"/>
            <ac:spMk id="2" creationId="{B0D806AB-D3B1-41B5-BD31-E16AFA1AEF44}"/>
          </ac:spMkLst>
        </pc:spChg>
        <pc:spChg chg="del">
          <ac:chgData name="Krishna Solanki" userId="acb9535816b93691" providerId="Windows Live" clId="Web-{E07801D4-F50A-4B39-9DBA-0F0C2ACB7DFE}" dt="2022-01-22T04:17:26.543" v="108"/>
          <ac:spMkLst>
            <pc:docMk/>
            <pc:sldMk cId="3649779880" sldId="288"/>
            <ac:spMk id="3" creationId="{25157745-7AD6-4355-8261-2C030F8C93B9}"/>
          </ac:spMkLst>
        </pc:spChg>
        <pc:picChg chg="add mod ord">
          <ac:chgData name="Krishna Solanki" userId="acb9535816b93691" providerId="Windows Live" clId="Web-{E07801D4-F50A-4B39-9DBA-0F0C2ACB7DFE}" dt="2022-01-22T04:17:36.731" v="112" actId="14100"/>
          <ac:picMkLst>
            <pc:docMk/>
            <pc:sldMk cId="3649779880" sldId="288"/>
            <ac:picMk id="4" creationId="{412B457F-6232-4CDD-A261-3D22D17D2834}"/>
          </ac:picMkLst>
        </pc:picChg>
      </pc:sldChg>
      <pc:sldChg chg="addSp delSp modSp new">
        <pc:chgData name="Krishna Solanki" userId="acb9535816b93691" providerId="Windows Live" clId="Web-{E07801D4-F50A-4B39-9DBA-0F0C2ACB7DFE}" dt="2022-01-22T04:18:30.435" v="129" actId="1076"/>
        <pc:sldMkLst>
          <pc:docMk/>
          <pc:sldMk cId="4062033885" sldId="289"/>
        </pc:sldMkLst>
        <pc:spChg chg="mod">
          <ac:chgData name="Krishna Solanki" userId="acb9535816b93691" providerId="Windows Live" clId="Web-{E07801D4-F50A-4B39-9DBA-0F0C2ACB7DFE}" dt="2022-01-22T04:17:55.809" v="121" actId="20577"/>
          <ac:spMkLst>
            <pc:docMk/>
            <pc:sldMk cId="4062033885" sldId="289"/>
            <ac:spMk id="2" creationId="{4E1F449B-67A6-4684-9435-73CA11A522FD}"/>
          </ac:spMkLst>
        </pc:spChg>
        <pc:spChg chg="del">
          <ac:chgData name="Krishna Solanki" userId="acb9535816b93691" providerId="Windows Live" clId="Web-{E07801D4-F50A-4B39-9DBA-0F0C2ACB7DFE}" dt="2022-01-22T04:18:00.356" v="122"/>
          <ac:spMkLst>
            <pc:docMk/>
            <pc:sldMk cId="4062033885" sldId="289"/>
            <ac:spMk id="3" creationId="{9690BD1B-2F50-4568-B2AE-702544D99DBE}"/>
          </ac:spMkLst>
        </pc:spChg>
        <pc:picChg chg="add mod ord">
          <ac:chgData name="Krishna Solanki" userId="acb9535816b93691" providerId="Windows Live" clId="Web-{E07801D4-F50A-4B39-9DBA-0F0C2ACB7DFE}" dt="2022-01-22T04:18:30.435" v="129" actId="1076"/>
          <ac:picMkLst>
            <pc:docMk/>
            <pc:sldMk cId="4062033885" sldId="289"/>
            <ac:picMk id="4" creationId="{94062427-3F6D-43E8-980C-98CB7DF46EE1}"/>
          </ac:picMkLst>
        </pc:picChg>
      </pc:sldChg>
      <pc:sldChg chg="addSp delSp modSp new">
        <pc:chgData name="Krishna Solanki" userId="acb9535816b93691" providerId="Windows Live" clId="Web-{E07801D4-F50A-4B39-9DBA-0F0C2ACB7DFE}" dt="2022-01-22T04:19:13.420" v="145" actId="14100"/>
        <pc:sldMkLst>
          <pc:docMk/>
          <pc:sldMk cId="3131005987" sldId="290"/>
        </pc:sldMkLst>
        <pc:spChg chg="mod">
          <ac:chgData name="Krishna Solanki" userId="acb9535816b93691" providerId="Windows Live" clId="Web-{E07801D4-F50A-4B39-9DBA-0F0C2ACB7DFE}" dt="2022-01-22T04:18:57.686" v="138" actId="20577"/>
          <ac:spMkLst>
            <pc:docMk/>
            <pc:sldMk cId="3131005987" sldId="290"/>
            <ac:spMk id="2" creationId="{9D3257D2-5061-4C6F-B711-089F48C89C14}"/>
          </ac:spMkLst>
        </pc:spChg>
        <pc:spChg chg="del">
          <ac:chgData name="Krishna Solanki" userId="acb9535816b93691" providerId="Windows Live" clId="Web-{E07801D4-F50A-4B39-9DBA-0F0C2ACB7DFE}" dt="2022-01-22T04:19:01.108" v="139"/>
          <ac:spMkLst>
            <pc:docMk/>
            <pc:sldMk cId="3131005987" sldId="290"/>
            <ac:spMk id="3" creationId="{043B8655-110D-4F4B-80DB-3E46DCBAEAAA}"/>
          </ac:spMkLst>
        </pc:spChg>
        <pc:picChg chg="add mod ord">
          <ac:chgData name="Krishna Solanki" userId="acb9535816b93691" providerId="Windows Live" clId="Web-{E07801D4-F50A-4B39-9DBA-0F0C2ACB7DFE}" dt="2022-01-22T04:19:13.420" v="145" actId="14100"/>
          <ac:picMkLst>
            <pc:docMk/>
            <pc:sldMk cId="3131005987" sldId="290"/>
            <ac:picMk id="4" creationId="{363B0165-9C52-411A-88D1-869D74F3F60A}"/>
          </ac:picMkLst>
        </pc:picChg>
      </pc:sldChg>
      <pc:sldChg chg="addSp delSp modSp new">
        <pc:chgData name="Krishna Solanki" userId="acb9535816b93691" providerId="Windows Live" clId="Web-{E07801D4-F50A-4B39-9DBA-0F0C2ACB7DFE}" dt="2022-01-22T04:20:30.844" v="165" actId="14100"/>
        <pc:sldMkLst>
          <pc:docMk/>
          <pc:sldMk cId="1839924184" sldId="291"/>
        </pc:sldMkLst>
        <pc:spChg chg="mod">
          <ac:chgData name="Krishna Solanki" userId="acb9535816b93691" providerId="Windows Live" clId="Web-{E07801D4-F50A-4B39-9DBA-0F0C2ACB7DFE}" dt="2022-01-22T04:20:06.062" v="159" actId="20577"/>
          <ac:spMkLst>
            <pc:docMk/>
            <pc:sldMk cId="1839924184" sldId="291"/>
            <ac:spMk id="2" creationId="{AE5DB51F-DCE0-460C-9CFD-FD46DE2D0476}"/>
          </ac:spMkLst>
        </pc:spChg>
        <pc:spChg chg="del">
          <ac:chgData name="Krishna Solanki" userId="acb9535816b93691" providerId="Windows Live" clId="Web-{E07801D4-F50A-4B39-9DBA-0F0C2ACB7DFE}" dt="2022-01-22T04:20:09.859" v="160"/>
          <ac:spMkLst>
            <pc:docMk/>
            <pc:sldMk cId="1839924184" sldId="291"/>
            <ac:spMk id="3" creationId="{B41158CE-E0ED-4CD0-9B21-337515180926}"/>
          </ac:spMkLst>
        </pc:spChg>
        <pc:picChg chg="add mod ord">
          <ac:chgData name="Krishna Solanki" userId="acb9535816b93691" providerId="Windows Live" clId="Web-{E07801D4-F50A-4B39-9DBA-0F0C2ACB7DFE}" dt="2022-01-22T04:20:30.844" v="165" actId="14100"/>
          <ac:picMkLst>
            <pc:docMk/>
            <pc:sldMk cId="1839924184" sldId="291"/>
            <ac:picMk id="4" creationId="{58CC4815-1409-4AB7-88A3-F06F44539D16}"/>
          </ac:picMkLst>
        </pc:picChg>
      </pc:sldChg>
      <pc:sldChg chg="addSp delSp modSp new">
        <pc:chgData name="Krishna Solanki" userId="acb9535816b93691" providerId="Windows Live" clId="Web-{E07801D4-F50A-4B39-9DBA-0F0C2ACB7DFE}" dt="2022-01-22T04:22:05.361" v="195"/>
        <pc:sldMkLst>
          <pc:docMk/>
          <pc:sldMk cId="999927348" sldId="292"/>
        </pc:sldMkLst>
        <pc:spChg chg="mod">
          <ac:chgData name="Krishna Solanki" userId="acb9535816b93691" providerId="Windows Live" clId="Web-{E07801D4-F50A-4B39-9DBA-0F0C2ACB7DFE}" dt="2022-01-22T04:22:03.080" v="194" actId="20577"/>
          <ac:spMkLst>
            <pc:docMk/>
            <pc:sldMk cId="999927348" sldId="292"/>
            <ac:spMk id="2" creationId="{AC4E7F6B-535D-490F-9FD2-A9D23E1379F9}"/>
          </ac:spMkLst>
        </pc:spChg>
        <pc:spChg chg="del">
          <ac:chgData name="Krishna Solanki" userId="acb9535816b93691" providerId="Windows Live" clId="Web-{E07801D4-F50A-4B39-9DBA-0F0C2ACB7DFE}" dt="2022-01-22T04:22:05.361" v="195"/>
          <ac:spMkLst>
            <pc:docMk/>
            <pc:sldMk cId="999927348" sldId="292"/>
            <ac:spMk id="3" creationId="{A33B5133-9471-49CF-9FDC-6C41A57A84E9}"/>
          </ac:spMkLst>
        </pc:spChg>
        <pc:picChg chg="add mod ord">
          <ac:chgData name="Krishna Solanki" userId="acb9535816b93691" providerId="Windows Live" clId="Web-{E07801D4-F50A-4B39-9DBA-0F0C2ACB7DFE}" dt="2022-01-22T04:22:05.361" v="195"/>
          <ac:picMkLst>
            <pc:docMk/>
            <pc:sldMk cId="999927348" sldId="292"/>
            <ac:picMk id="4" creationId="{0CE0163F-B5B0-4170-8070-3CF141D402FE}"/>
          </ac:picMkLst>
        </pc:picChg>
      </pc:sldChg>
      <pc:sldChg chg="addSp delSp modSp new">
        <pc:chgData name="Krishna Solanki" userId="acb9535816b93691" providerId="Windows Live" clId="Web-{E07801D4-F50A-4B39-9DBA-0F0C2ACB7DFE}" dt="2022-01-22T04:24:17.067" v="213" actId="20577"/>
        <pc:sldMkLst>
          <pc:docMk/>
          <pc:sldMk cId="749470325" sldId="293"/>
        </pc:sldMkLst>
        <pc:spChg chg="mod">
          <ac:chgData name="Krishna Solanki" userId="acb9535816b93691" providerId="Windows Live" clId="Web-{E07801D4-F50A-4B39-9DBA-0F0C2ACB7DFE}" dt="2022-01-22T04:24:17.067" v="213" actId="20577"/>
          <ac:spMkLst>
            <pc:docMk/>
            <pc:sldMk cId="749470325" sldId="293"/>
            <ac:spMk id="2" creationId="{9E43641D-2216-4BC0-9EB4-63E65F076D12}"/>
          </ac:spMkLst>
        </pc:spChg>
        <pc:spChg chg="del">
          <ac:chgData name="Krishna Solanki" userId="acb9535816b93691" providerId="Windows Live" clId="Web-{E07801D4-F50A-4B39-9DBA-0F0C2ACB7DFE}" dt="2022-01-22T04:23:53.176" v="201"/>
          <ac:spMkLst>
            <pc:docMk/>
            <pc:sldMk cId="749470325" sldId="293"/>
            <ac:spMk id="3" creationId="{77EBD327-F27C-4C75-B489-A9CA00BD0889}"/>
          </ac:spMkLst>
        </pc:spChg>
        <pc:picChg chg="add mod ord">
          <ac:chgData name="Krishna Solanki" userId="acb9535816b93691" providerId="Windows Live" clId="Web-{E07801D4-F50A-4B39-9DBA-0F0C2ACB7DFE}" dt="2022-01-22T04:24:09.411" v="205" actId="14100"/>
          <ac:picMkLst>
            <pc:docMk/>
            <pc:sldMk cId="749470325" sldId="293"/>
            <ac:picMk id="4" creationId="{A7B6BC14-4F40-4796-8239-9194A14C89EE}"/>
          </ac:picMkLst>
        </pc:picChg>
      </pc:sldChg>
      <pc:sldChg chg="addSp delSp modSp new">
        <pc:chgData name="Krishna Solanki" userId="acb9535816b93691" providerId="Windows Live" clId="Web-{E07801D4-F50A-4B39-9DBA-0F0C2ACB7DFE}" dt="2022-01-22T04:27:34.602" v="245" actId="14100"/>
        <pc:sldMkLst>
          <pc:docMk/>
          <pc:sldMk cId="2023854817" sldId="294"/>
        </pc:sldMkLst>
        <pc:spChg chg="mod">
          <ac:chgData name="Krishna Solanki" userId="acb9535816b93691" providerId="Windows Live" clId="Web-{E07801D4-F50A-4B39-9DBA-0F0C2ACB7DFE}" dt="2022-01-22T04:27:04.071" v="240" actId="20577"/>
          <ac:spMkLst>
            <pc:docMk/>
            <pc:sldMk cId="2023854817" sldId="294"/>
            <ac:spMk id="2" creationId="{8D7579E4-A518-4F04-AF80-18E520317AB0}"/>
          </ac:spMkLst>
        </pc:spChg>
        <pc:spChg chg="del">
          <ac:chgData name="Krishna Solanki" userId="acb9535816b93691" providerId="Windows Live" clId="Web-{E07801D4-F50A-4B39-9DBA-0F0C2ACB7DFE}" dt="2022-01-22T04:27:25.540" v="241"/>
          <ac:spMkLst>
            <pc:docMk/>
            <pc:sldMk cId="2023854817" sldId="294"/>
            <ac:spMk id="3" creationId="{316E6AF3-D333-4FC4-A3C3-CA048178E8DA}"/>
          </ac:spMkLst>
        </pc:spChg>
        <pc:picChg chg="add mod ord">
          <ac:chgData name="Krishna Solanki" userId="acb9535816b93691" providerId="Windows Live" clId="Web-{E07801D4-F50A-4B39-9DBA-0F0C2ACB7DFE}" dt="2022-01-22T04:27:34.602" v="245" actId="14100"/>
          <ac:picMkLst>
            <pc:docMk/>
            <pc:sldMk cId="2023854817" sldId="294"/>
            <ac:picMk id="4" creationId="{A0994553-436D-47A6-863D-E3643B8BECC2}"/>
          </ac:picMkLst>
        </pc:picChg>
      </pc:sldChg>
      <pc:sldChg chg="addSp delSp modSp new">
        <pc:chgData name="Krishna Solanki" userId="acb9535816b93691" providerId="Windows Live" clId="Web-{E07801D4-F50A-4B39-9DBA-0F0C2ACB7DFE}" dt="2022-01-22T04:28:14.150" v="249"/>
        <pc:sldMkLst>
          <pc:docMk/>
          <pc:sldMk cId="889417917" sldId="295"/>
        </pc:sldMkLst>
        <pc:spChg chg="del">
          <ac:chgData name="Krishna Solanki" userId="acb9535816b93691" providerId="Windows Live" clId="Web-{E07801D4-F50A-4B39-9DBA-0F0C2ACB7DFE}" dt="2022-01-22T04:28:08.166" v="247"/>
          <ac:spMkLst>
            <pc:docMk/>
            <pc:sldMk cId="889417917" sldId="295"/>
            <ac:spMk id="2" creationId="{BB8D4A1C-7910-4D02-91CF-F17374F5492A}"/>
          </ac:spMkLst>
        </pc:spChg>
        <pc:spChg chg="del mod">
          <ac:chgData name="Krishna Solanki" userId="acb9535816b93691" providerId="Windows Live" clId="Web-{E07801D4-F50A-4B39-9DBA-0F0C2ACB7DFE}" dt="2022-01-22T04:28:14.150" v="249"/>
          <ac:spMkLst>
            <pc:docMk/>
            <pc:sldMk cId="889417917" sldId="295"/>
            <ac:spMk id="3" creationId="{45A7794F-4CD4-4AAB-8AEE-B993D6F8FC7D}"/>
          </ac:spMkLst>
        </pc:spChg>
        <pc:picChg chg="add mod ord">
          <ac:chgData name="Krishna Solanki" userId="acb9535816b93691" providerId="Windows Live" clId="Web-{E07801D4-F50A-4B39-9DBA-0F0C2ACB7DFE}" dt="2022-01-22T04:28:14.150" v="249"/>
          <ac:picMkLst>
            <pc:docMk/>
            <pc:sldMk cId="889417917" sldId="295"/>
            <ac:picMk id="4" creationId="{CC8719A2-319E-4A66-AE72-7B7EF2F2EA3E}"/>
          </ac:picMkLst>
        </pc:picChg>
      </pc:sldChg>
      <pc:sldChg chg="addSp delSp modSp new">
        <pc:chgData name="Krishna Solanki" userId="acb9535816b93691" providerId="Windows Live" clId="Web-{E07801D4-F50A-4B39-9DBA-0F0C2ACB7DFE}" dt="2022-01-22T04:28:42.979" v="253"/>
        <pc:sldMkLst>
          <pc:docMk/>
          <pc:sldMk cId="3341840622" sldId="296"/>
        </pc:sldMkLst>
        <pc:spChg chg="del">
          <ac:chgData name="Krishna Solanki" userId="acb9535816b93691" providerId="Windows Live" clId="Web-{E07801D4-F50A-4B39-9DBA-0F0C2ACB7DFE}" dt="2022-01-22T04:28:35.260" v="251"/>
          <ac:spMkLst>
            <pc:docMk/>
            <pc:sldMk cId="3341840622" sldId="296"/>
            <ac:spMk id="2" creationId="{B3CBA09D-1541-46E4-97CB-74098BDD07B2}"/>
          </ac:spMkLst>
        </pc:spChg>
        <pc:spChg chg="del mod">
          <ac:chgData name="Krishna Solanki" userId="acb9535816b93691" providerId="Windows Live" clId="Web-{E07801D4-F50A-4B39-9DBA-0F0C2ACB7DFE}" dt="2022-01-22T04:28:42.979" v="253"/>
          <ac:spMkLst>
            <pc:docMk/>
            <pc:sldMk cId="3341840622" sldId="296"/>
            <ac:spMk id="3" creationId="{1AC225E8-C2F8-4EF7-B1D9-72032B5DF728}"/>
          </ac:spMkLst>
        </pc:spChg>
        <pc:picChg chg="add mod ord">
          <ac:chgData name="Krishna Solanki" userId="acb9535816b93691" providerId="Windows Live" clId="Web-{E07801D4-F50A-4B39-9DBA-0F0C2ACB7DFE}" dt="2022-01-22T04:28:42.979" v="253"/>
          <ac:picMkLst>
            <pc:docMk/>
            <pc:sldMk cId="3341840622" sldId="296"/>
            <ac:picMk id="4" creationId="{C45A0AA0-6157-4344-9157-F576C031CBB0}"/>
          </ac:picMkLst>
        </pc:picChg>
      </pc:sldChg>
      <pc:sldChg chg="addSp delSp modSp new">
        <pc:chgData name="Krishna Solanki" userId="acb9535816b93691" providerId="Windows Live" clId="Web-{E07801D4-F50A-4B39-9DBA-0F0C2ACB7DFE}" dt="2022-01-22T04:29:21.917" v="274" actId="1076"/>
        <pc:sldMkLst>
          <pc:docMk/>
          <pc:sldMk cId="2460863424" sldId="297"/>
        </pc:sldMkLst>
        <pc:spChg chg="mod">
          <ac:chgData name="Krishna Solanki" userId="acb9535816b93691" providerId="Windows Live" clId="Web-{E07801D4-F50A-4B39-9DBA-0F0C2ACB7DFE}" dt="2022-01-22T04:29:09.823" v="271" actId="20577"/>
          <ac:spMkLst>
            <pc:docMk/>
            <pc:sldMk cId="2460863424" sldId="297"/>
            <ac:spMk id="2" creationId="{26C81E1F-B813-4E31-A982-1482B4E3F186}"/>
          </ac:spMkLst>
        </pc:spChg>
        <pc:spChg chg="del">
          <ac:chgData name="Krishna Solanki" userId="acb9535816b93691" providerId="Windows Live" clId="Web-{E07801D4-F50A-4B39-9DBA-0F0C2ACB7DFE}" dt="2022-01-22T04:29:14.714" v="272"/>
          <ac:spMkLst>
            <pc:docMk/>
            <pc:sldMk cId="2460863424" sldId="297"/>
            <ac:spMk id="3" creationId="{E3EB11D3-04EA-41A7-865E-BAD51C717A5B}"/>
          </ac:spMkLst>
        </pc:spChg>
        <pc:picChg chg="add mod ord">
          <ac:chgData name="Krishna Solanki" userId="acb9535816b93691" providerId="Windows Live" clId="Web-{E07801D4-F50A-4B39-9DBA-0F0C2ACB7DFE}" dt="2022-01-22T04:29:21.917" v="274" actId="1076"/>
          <ac:picMkLst>
            <pc:docMk/>
            <pc:sldMk cId="2460863424" sldId="297"/>
            <ac:picMk id="4" creationId="{CFBB36F3-E7E2-4235-AEBE-0D262A7E762D}"/>
          </ac:picMkLst>
        </pc:picChg>
      </pc:sldChg>
      <pc:sldChg chg="addSp delSp modSp new">
        <pc:chgData name="Krishna Solanki" userId="acb9535816b93691" providerId="Windows Live" clId="Web-{E07801D4-F50A-4B39-9DBA-0F0C2ACB7DFE}" dt="2022-01-22T04:29:49.636" v="279"/>
        <pc:sldMkLst>
          <pc:docMk/>
          <pc:sldMk cId="3450376462" sldId="298"/>
        </pc:sldMkLst>
        <pc:spChg chg="del">
          <ac:chgData name="Krishna Solanki" userId="acb9535816b93691" providerId="Windows Live" clId="Web-{E07801D4-F50A-4B39-9DBA-0F0C2ACB7DFE}" dt="2022-01-22T04:29:39.949" v="276"/>
          <ac:spMkLst>
            <pc:docMk/>
            <pc:sldMk cId="3450376462" sldId="298"/>
            <ac:spMk id="2" creationId="{64309BE4-260F-4A50-85B1-601C58EC1093}"/>
          </ac:spMkLst>
        </pc:spChg>
        <pc:spChg chg="del mod">
          <ac:chgData name="Krishna Solanki" userId="acb9535816b93691" providerId="Windows Live" clId="Web-{E07801D4-F50A-4B39-9DBA-0F0C2ACB7DFE}" dt="2022-01-22T04:29:49.636" v="279"/>
          <ac:spMkLst>
            <pc:docMk/>
            <pc:sldMk cId="3450376462" sldId="298"/>
            <ac:spMk id="3" creationId="{9599A8A8-B0A6-477D-9F75-166C945C2B42}"/>
          </ac:spMkLst>
        </pc:spChg>
        <pc:picChg chg="add mod ord">
          <ac:chgData name="Krishna Solanki" userId="acb9535816b93691" providerId="Windows Live" clId="Web-{E07801D4-F50A-4B39-9DBA-0F0C2ACB7DFE}" dt="2022-01-22T04:29:49.636" v="279"/>
          <ac:picMkLst>
            <pc:docMk/>
            <pc:sldMk cId="3450376462" sldId="298"/>
            <ac:picMk id="4" creationId="{270039DE-8B6D-4AD7-A6F6-A6F002FBC527}"/>
          </ac:picMkLst>
        </pc:picChg>
      </pc:sldChg>
      <pc:sldChg chg="addSp delSp modSp new">
        <pc:chgData name="Krishna Solanki" userId="acb9535816b93691" providerId="Windows Live" clId="Web-{E07801D4-F50A-4B39-9DBA-0F0C2ACB7DFE}" dt="2022-01-22T04:30:10.731" v="283"/>
        <pc:sldMkLst>
          <pc:docMk/>
          <pc:sldMk cId="3451347251" sldId="299"/>
        </pc:sldMkLst>
        <pc:spChg chg="del">
          <ac:chgData name="Krishna Solanki" userId="acb9535816b93691" providerId="Windows Live" clId="Web-{E07801D4-F50A-4B39-9DBA-0F0C2ACB7DFE}" dt="2022-01-22T04:30:05.793" v="281"/>
          <ac:spMkLst>
            <pc:docMk/>
            <pc:sldMk cId="3451347251" sldId="299"/>
            <ac:spMk id="2" creationId="{2CA47B89-9877-4CBD-AEB5-65EC86ED7AE3}"/>
          </ac:spMkLst>
        </pc:spChg>
        <pc:spChg chg="del mod">
          <ac:chgData name="Krishna Solanki" userId="acb9535816b93691" providerId="Windows Live" clId="Web-{E07801D4-F50A-4B39-9DBA-0F0C2ACB7DFE}" dt="2022-01-22T04:30:10.731" v="283"/>
          <ac:spMkLst>
            <pc:docMk/>
            <pc:sldMk cId="3451347251" sldId="299"/>
            <ac:spMk id="3" creationId="{059ACFE7-991D-4169-A7BE-110086D147D7}"/>
          </ac:spMkLst>
        </pc:spChg>
        <pc:picChg chg="add mod ord">
          <ac:chgData name="Krishna Solanki" userId="acb9535816b93691" providerId="Windows Live" clId="Web-{E07801D4-F50A-4B39-9DBA-0F0C2ACB7DFE}" dt="2022-01-22T04:30:10.731" v="283"/>
          <ac:picMkLst>
            <pc:docMk/>
            <pc:sldMk cId="3451347251" sldId="299"/>
            <ac:picMk id="4" creationId="{8A1FBFFB-5E89-443A-AC21-1E8C1884E5D9}"/>
          </ac:picMkLst>
        </pc:picChg>
      </pc:sldChg>
      <pc:sldChg chg="addSp delSp modSp new">
        <pc:chgData name="Krishna Solanki" userId="acb9535816b93691" providerId="Windows Live" clId="Web-{E07801D4-F50A-4B39-9DBA-0F0C2ACB7DFE}" dt="2022-01-22T04:30:57.372" v="299" actId="14100"/>
        <pc:sldMkLst>
          <pc:docMk/>
          <pc:sldMk cId="611176881" sldId="300"/>
        </pc:sldMkLst>
        <pc:spChg chg="mod">
          <ac:chgData name="Krishna Solanki" userId="acb9535816b93691" providerId="Windows Live" clId="Web-{E07801D4-F50A-4B39-9DBA-0F0C2ACB7DFE}" dt="2022-01-22T04:30:48.028" v="295" actId="20577"/>
          <ac:spMkLst>
            <pc:docMk/>
            <pc:sldMk cId="611176881" sldId="300"/>
            <ac:spMk id="2" creationId="{C3F417DB-AD9F-4045-A1AE-98F32AB4A427}"/>
          </ac:spMkLst>
        </pc:spChg>
        <pc:spChg chg="del">
          <ac:chgData name="Krishna Solanki" userId="acb9535816b93691" providerId="Windows Live" clId="Web-{E07801D4-F50A-4B39-9DBA-0F0C2ACB7DFE}" dt="2022-01-22T04:30:52.294" v="296"/>
          <ac:spMkLst>
            <pc:docMk/>
            <pc:sldMk cId="611176881" sldId="300"/>
            <ac:spMk id="3" creationId="{1E6DBC9A-10B1-4B0A-91FD-FB33804E99FF}"/>
          </ac:spMkLst>
        </pc:spChg>
        <pc:picChg chg="add mod ord">
          <ac:chgData name="Krishna Solanki" userId="acb9535816b93691" providerId="Windows Live" clId="Web-{E07801D4-F50A-4B39-9DBA-0F0C2ACB7DFE}" dt="2022-01-22T04:30:57.372" v="299" actId="14100"/>
          <ac:picMkLst>
            <pc:docMk/>
            <pc:sldMk cId="611176881" sldId="300"/>
            <ac:picMk id="4" creationId="{69BB08BB-E51C-4C24-AB16-5C2103A6BE45}"/>
          </ac:picMkLst>
        </pc:picChg>
      </pc:sldChg>
      <pc:sldChg chg="addSp delSp modSp new">
        <pc:chgData name="Krishna Solanki" userId="acb9535816b93691" providerId="Windows Live" clId="Web-{E07801D4-F50A-4B39-9DBA-0F0C2ACB7DFE}" dt="2022-01-22T04:31:24.248" v="303"/>
        <pc:sldMkLst>
          <pc:docMk/>
          <pc:sldMk cId="1513021610" sldId="301"/>
        </pc:sldMkLst>
        <pc:spChg chg="del">
          <ac:chgData name="Krishna Solanki" userId="acb9535816b93691" providerId="Windows Live" clId="Web-{E07801D4-F50A-4B39-9DBA-0F0C2ACB7DFE}" dt="2022-01-22T04:31:17.248" v="301"/>
          <ac:spMkLst>
            <pc:docMk/>
            <pc:sldMk cId="1513021610" sldId="301"/>
            <ac:spMk id="2" creationId="{CD9D1CA1-FF84-47E9-A45E-EFCB75E4333D}"/>
          </ac:spMkLst>
        </pc:spChg>
        <pc:spChg chg="del mod">
          <ac:chgData name="Krishna Solanki" userId="acb9535816b93691" providerId="Windows Live" clId="Web-{E07801D4-F50A-4B39-9DBA-0F0C2ACB7DFE}" dt="2022-01-22T04:31:24.248" v="303"/>
          <ac:spMkLst>
            <pc:docMk/>
            <pc:sldMk cId="1513021610" sldId="301"/>
            <ac:spMk id="3" creationId="{2FD9DF7B-9BBD-426B-8C35-436B08B55E43}"/>
          </ac:spMkLst>
        </pc:spChg>
        <pc:picChg chg="add mod ord">
          <ac:chgData name="Krishna Solanki" userId="acb9535816b93691" providerId="Windows Live" clId="Web-{E07801D4-F50A-4B39-9DBA-0F0C2ACB7DFE}" dt="2022-01-22T04:31:24.248" v="303"/>
          <ac:picMkLst>
            <pc:docMk/>
            <pc:sldMk cId="1513021610" sldId="301"/>
            <ac:picMk id="4" creationId="{66280639-9704-4BCA-A52A-839FB3F12C62}"/>
          </ac:picMkLst>
        </pc:picChg>
      </pc:sldChg>
      <pc:sldChg chg="addSp delSp modSp new">
        <pc:chgData name="Krishna Solanki" userId="acb9535816b93691" providerId="Windows Live" clId="Web-{E07801D4-F50A-4B39-9DBA-0F0C2ACB7DFE}" dt="2022-01-22T04:32:32.108" v="312" actId="14100"/>
        <pc:sldMkLst>
          <pc:docMk/>
          <pc:sldMk cId="814041753" sldId="302"/>
        </pc:sldMkLst>
        <pc:spChg chg="mod">
          <ac:chgData name="Krishna Solanki" userId="acb9535816b93691" providerId="Windows Live" clId="Web-{E07801D4-F50A-4B39-9DBA-0F0C2ACB7DFE}" dt="2022-01-22T04:32:28.858" v="306" actId="20577"/>
          <ac:spMkLst>
            <pc:docMk/>
            <pc:sldMk cId="814041753" sldId="302"/>
            <ac:spMk id="2" creationId="{F14F02AD-CF0B-4E99-BBE0-A58DDAB7E182}"/>
          </ac:spMkLst>
        </pc:spChg>
        <pc:spChg chg="del">
          <ac:chgData name="Krishna Solanki" userId="acb9535816b93691" providerId="Windows Live" clId="Web-{E07801D4-F50A-4B39-9DBA-0F0C2ACB7DFE}" dt="2022-01-22T04:32:30.124" v="307"/>
          <ac:spMkLst>
            <pc:docMk/>
            <pc:sldMk cId="814041753" sldId="302"/>
            <ac:spMk id="3" creationId="{5EEECD50-FA42-4E9B-B698-5F1EBEDFD050}"/>
          </ac:spMkLst>
        </pc:spChg>
        <pc:picChg chg="add mod ord">
          <ac:chgData name="Krishna Solanki" userId="acb9535816b93691" providerId="Windows Live" clId="Web-{E07801D4-F50A-4B39-9DBA-0F0C2ACB7DFE}" dt="2022-01-22T04:32:32.108" v="312" actId="14100"/>
          <ac:picMkLst>
            <pc:docMk/>
            <pc:sldMk cId="814041753" sldId="302"/>
            <ac:picMk id="4" creationId="{8BA5072A-E263-4CFA-A7EA-8B83B69517B8}"/>
          </ac:picMkLst>
        </pc:picChg>
      </pc:sldChg>
      <pc:sldChg chg="addSp delSp modSp new">
        <pc:chgData name="Krishna Solanki" userId="acb9535816b93691" providerId="Windows Live" clId="Web-{E07801D4-F50A-4B39-9DBA-0F0C2ACB7DFE}" dt="2022-01-22T04:32:46.796" v="316"/>
        <pc:sldMkLst>
          <pc:docMk/>
          <pc:sldMk cId="1844322135" sldId="303"/>
        </pc:sldMkLst>
        <pc:spChg chg="del">
          <ac:chgData name="Krishna Solanki" userId="acb9535816b93691" providerId="Windows Live" clId="Web-{E07801D4-F50A-4B39-9DBA-0F0C2ACB7DFE}" dt="2022-01-22T04:32:38.968" v="314"/>
          <ac:spMkLst>
            <pc:docMk/>
            <pc:sldMk cId="1844322135" sldId="303"/>
            <ac:spMk id="2" creationId="{391E926A-3EC2-4DF6-A5F4-AE0BC6435093}"/>
          </ac:spMkLst>
        </pc:spChg>
        <pc:spChg chg="del mod">
          <ac:chgData name="Krishna Solanki" userId="acb9535816b93691" providerId="Windows Live" clId="Web-{E07801D4-F50A-4B39-9DBA-0F0C2ACB7DFE}" dt="2022-01-22T04:32:46.796" v="316"/>
          <ac:spMkLst>
            <pc:docMk/>
            <pc:sldMk cId="1844322135" sldId="303"/>
            <ac:spMk id="3" creationId="{DFD33390-58DF-4229-B6E1-324818A6587D}"/>
          </ac:spMkLst>
        </pc:spChg>
        <pc:picChg chg="add mod ord">
          <ac:chgData name="Krishna Solanki" userId="acb9535816b93691" providerId="Windows Live" clId="Web-{E07801D4-F50A-4B39-9DBA-0F0C2ACB7DFE}" dt="2022-01-22T04:32:46.796" v="316"/>
          <ac:picMkLst>
            <pc:docMk/>
            <pc:sldMk cId="1844322135" sldId="303"/>
            <ac:picMk id="4" creationId="{FC6A3B9B-206F-4E3D-B7F6-45360937C68D}"/>
          </ac:picMkLst>
        </pc:picChg>
      </pc:sldChg>
      <pc:sldChg chg="addSp delSp modSp new">
        <pc:chgData name="Krishna Solanki" userId="acb9535816b93691" providerId="Windows Live" clId="Web-{E07801D4-F50A-4B39-9DBA-0F0C2ACB7DFE}" dt="2022-01-22T04:33:21.344" v="320"/>
        <pc:sldMkLst>
          <pc:docMk/>
          <pc:sldMk cId="466487008" sldId="304"/>
        </pc:sldMkLst>
        <pc:spChg chg="del">
          <ac:chgData name="Krishna Solanki" userId="acb9535816b93691" providerId="Windows Live" clId="Web-{E07801D4-F50A-4B39-9DBA-0F0C2ACB7DFE}" dt="2022-01-22T04:33:16.031" v="318"/>
          <ac:spMkLst>
            <pc:docMk/>
            <pc:sldMk cId="466487008" sldId="304"/>
            <ac:spMk id="2" creationId="{27BA6C23-F18F-41B0-A626-647B95054A07}"/>
          </ac:spMkLst>
        </pc:spChg>
        <pc:spChg chg="del mod">
          <ac:chgData name="Krishna Solanki" userId="acb9535816b93691" providerId="Windows Live" clId="Web-{E07801D4-F50A-4B39-9DBA-0F0C2ACB7DFE}" dt="2022-01-22T04:33:21.344" v="320"/>
          <ac:spMkLst>
            <pc:docMk/>
            <pc:sldMk cId="466487008" sldId="304"/>
            <ac:spMk id="3" creationId="{022CDA0F-23B8-4E2C-8B85-0C7090E2438E}"/>
          </ac:spMkLst>
        </pc:spChg>
        <pc:picChg chg="add mod ord">
          <ac:chgData name="Krishna Solanki" userId="acb9535816b93691" providerId="Windows Live" clId="Web-{E07801D4-F50A-4B39-9DBA-0F0C2ACB7DFE}" dt="2022-01-22T04:33:21.344" v="320"/>
          <ac:picMkLst>
            <pc:docMk/>
            <pc:sldMk cId="466487008" sldId="304"/>
            <ac:picMk id="4" creationId="{6920694F-E2D5-4FE7-AA1C-4C2B587B3A22}"/>
          </ac:picMkLst>
        </pc:picChg>
      </pc:sldChg>
      <pc:sldChg chg="addSp delSp modSp new">
        <pc:chgData name="Krishna Solanki" userId="acb9535816b93691" providerId="Windows Live" clId="Web-{E07801D4-F50A-4B39-9DBA-0F0C2ACB7DFE}" dt="2022-01-22T04:33:48.094" v="326"/>
        <pc:sldMkLst>
          <pc:docMk/>
          <pc:sldMk cId="653764312" sldId="305"/>
        </pc:sldMkLst>
        <pc:spChg chg="del">
          <ac:chgData name="Krishna Solanki" userId="acb9535816b93691" providerId="Windows Live" clId="Web-{E07801D4-F50A-4B39-9DBA-0F0C2ACB7DFE}" dt="2022-01-22T04:33:42.344" v="324"/>
          <ac:spMkLst>
            <pc:docMk/>
            <pc:sldMk cId="653764312" sldId="305"/>
            <ac:spMk id="2" creationId="{1FE1F160-D05C-4261-82A0-AA7183BADF8E}"/>
          </ac:spMkLst>
        </pc:spChg>
        <pc:spChg chg="add del mod">
          <ac:chgData name="Krishna Solanki" userId="acb9535816b93691" providerId="Windows Live" clId="Web-{E07801D4-F50A-4B39-9DBA-0F0C2ACB7DFE}" dt="2022-01-22T04:33:48.094" v="326"/>
          <ac:spMkLst>
            <pc:docMk/>
            <pc:sldMk cId="653764312" sldId="305"/>
            <ac:spMk id="3" creationId="{30D0E1C8-0120-493B-BBBB-7F855D63C012}"/>
          </ac:spMkLst>
        </pc:spChg>
        <pc:picChg chg="add mod ord">
          <ac:chgData name="Krishna Solanki" userId="acb9535816b93691" providerId="Windows Live" clId="Web-{E07801D4-F50A-4B39-9DBA-0F0C2ACB7DFE}" dt="2022-01-22T04:33:48.094" v="326"/>
          <ac:picMkLst>
            <pc:docMk/>
            <pc:sldMk cId="653764312" sldId="305"/>
            <ac:picMk id="4" creationId="{E8F67AEC-DE74-43E9-97D2-C788EF2BB215}"/>
          </ac:picMkLst>
        </pc:picChg>
      </pc:sldChg>
      <pc:sldChg chg="addSp delSp modSp new">
        <pc:chgData name="Krishna Solanki" userId="acb9535816b93691" providerId="Windows Live" clId="Web-{E07801D4-F50A-4B39-9DBA-0F0C2ACB7DFE}" dt="2022-01-22T04:35:30.675" v="340" actId="1076"/>
        <pc:sldMkLst>
          <pc:docMk/>
          <pc:sldMk cId="3461150039" sldId="306"/>
        </pc:sldMkLst>
        <pc:spChg chg="add del mod">
          <ac:chgData name="Krishna Solanki" userId="acb9535816b93691" providerId="Windows Live" clId="Web-{E07801D4-F50A-4B39-9DBA-0F0C2ACB7DFE}" dt="2022-01-22T04:35:10.940" v="339" actId="20577"/>
          <ac:spMkLst>
            <pc:docMk/>
            <pc:sldMk cId="3461150039" sldId="306"/>
            <ac:spMk id="2" creationId="{B4DDEFA9-DABF-4705-B545-54B8BF0C4382}"/>
          </ac:spMkLst>
        </pc:spChg>
        <pc:spChg chg="del">
          <ac:chgData name="Krishna Solanki" userId="acb9535816b93691" providerId="Windows Live" clId="Web-{E07801D4-F50A-4B39-9DBA-0F0C2ACB7DFE}" dt="2022-01-22T04:34:58.815" v="335"/>
          <ac:spMkLst>
            <pc:docMk/>
            <pc:sldMk cId="3461150039" sldId="306"/>
            <ac:spMk id="3" creationId="{12538991-03C6-427E-A394-1F3283DA8DD6}"/>
          </ac:spMkLst>
        </pc:spChg>
        <pc:picChg chg="add mod ord">
          <ac:chgData name="Krishna Solanki" userId="acb9535816b93691" providerId="Windows Live" clId="Web-{E07801D4-F50A-4B39-9DBA-0F0C2ACB7DFE}" dt="2022-01-22T04:35:30.675" v="340" actId="1076"/>
          <ac:picMkLst>
            <pc:docMk/>
            <pc:sldMk cId="3461150039" sldId="306"/>
            <ac:picMk id="4" creationId="{C5D2AB50-2D93-4BD5-8208-1FE6AD17715A}"/>
          </ac:picMkLst>
        </pc:picChg>
      </pc:sldChg>
    </pc:docChg>
  </pc:docChgLst>
  <pc:docChgLst>
    <pc:chgData name="Krishna Solanki" userId="acb9535816b93691" providerId="Windows Live" clId="Web-{9D415C38-4B92-4A06-9398-00081DA4A209}"/>
    <pc:docChg chg="addSld delSld modSld">
      <pc:chgData name="Krishna Solanki" userId="acb9535816b93691" providerId="Windows Live" clId="Web-{9D415C38-4B92-4A06-9398-00081DA4A209}" dt="2022-01-26T11:07:50.257" v="2128"/>
      <pc:docMkLst>
        <pc:docMk/>
      </pc:docMkLst>
      <pc:sldChg chg="addSp delSp modSp">
        <pc:chgData name="Krishna Solanki" userId="acb9535816b93691" providerId="Windows Live" clId="Web-{9D415C38-4B92-4A06-9398-00081DA4A209}" dt="2022-01-26T06:31:53.597" v="121" actId="20577"/>
        <pc:sldMkLst>
          <pc:docMk/>
          <pc:sldMk cId="3972044794" sldId="260"/>
        </pc:sldMkLst>
        <pc:spChg chg="add del">
          <ac:chgData name="Krishna Solanki" userId="acb9535816b93691" providerId="Windows Live" clId="Web-{9D415C38-4B92-4A06-9398-00081DA4A209}" dt="2022-01-26T06:16:00.812" v="25"/>
          <ac:spMkLst>
            <pc:docMk/>
            <pc:sldMk cId="3972044794" sldId="260"/>
            <ac:spMk id="2" creationId="{DE5B940D-0F05-4F66-AE10-4659B0E4FB07}"/>
          </ac:spMkLst>
        </pc:spChg>
        <pc:spChg chg="add mod">
          <ac:chgData name="Krishna Solanki" userId="acb9535816b93691" providerId="Windows Live" clId="Web-{9D415C38-4B92-4A06-9398-00081DA4A209}" dt="2022-01-26T06:31:53.597" v="121" actId="20577"/>
          <ac:spMkLst>
            <pc:docMk/>
            <pc:sldMk cId="3972044794" sldId="260"/>
            <ac:spMk id="3" creationId="{889D4A3A-3416-411B-A21D-F61B463401B2}"/>
          </ac:spMkLst>
        </pc:spChg>
        <pc:spChg chg="add del mod">
          <ac:chgData name="Krishna Solanki" userId="acb9535816b93691" providerId="Windows Live" clId="Web-{9D415C38-4B92-4A06-9398-00081DA4A209}" dt="2022-01-26T06:15:55.046" v="24"/>
          <ac:spMkLst>
            <pc:docMk/>
            <pc:sldMk cId="3972044794" sldId="260"/>
            <ac:spMk id="7" creationId="{E115ACDA-923E-4B32-A066-C407F4D23F0A}"/>
          </ac:spMkLst>
        </pc:spChg>
        <pc:picChg chg="del">
          <ac:chgData name="Krishna Solanki" userId="acb9535816b93691" providerId="Windows Live" clId="Web-{9D415C38-4B92-4A06-9398-00081DA4A209}" dt="2022-01-26T06:07:35.583" v="23"/>
          <ac:picMkLst>
            <pc:docMk/>
            <pc:sldMk cId="3972044794" sldId="260"/>
            <ac:picMk id="4" creationId="{F26358C4-7C7C-4856-9CCD-118C98390FAA}"/>
          </ac:picMkLst>
        </pc:picChg>
        <pc:picChg chg="add mod">
          <ac:chgData name="Krishna Solanki" userId="acb9535816b93691" providerId="Windows Live" clId="Web-{9D415C38-4B92-4A06-9398-00081DA4A209}" dt="2022-01-26T06:22:55.367" v="40" actId="1076"/>
          <ac:picMkLst>
            <pc:docMk/>
            <pc:sldMk cId="3972044794" sldId="260"/>
            <ac:picMk id="8" creationId="{2CA64DC3-90CD-40CE-BDBB-798E7580FF69}"/>
          </ac:picMkLst>
        </pc:picChg>
        <pc:picChg chg="add mod">
          <ac:chgData name="Krishna Solanki" userId="acb9535816b93691" providerId="Windows Live" clId="Web-{9D415C38-4B92-4A06-9398-00081DA4A209}" dt="2022-01-26T06:22:58.086" v="41" actId="1076"/>
          <ac:picMkLst>
            <pc:docMk/>
            <pc:sldMk cId="3972044794" sldId="260"/>
            <ac:picMk id="9" creationId="{62202C4C-01EC-4787-A7A3-F21184992262}"/>
          </ac:picMkLst>
        </pc:picChg>
        <pc:picChg chg="add mod">
          <ac:chgData name="Krishna Solanki" userId="acb9535816b93691" providerId="Windows Live" clId="Web-{9D415C38-4B92-4A06-9398-00081DA4A209}" dt="2022-01-26T06:23:11.321" v="48" actId="1076"/>
          <ac:picMkLst>
            <pc:docMk/>
            <pc:sldMk cId="3972044794" sldId="260"/>
            <ac:picMk id="10" creationId="{6DDC324C-7A5B-450B-83A4-EA1BB964E1E2}"/>
          </ac:picMkLst>
        </pc:picChg>
      </pc:sldChg>
      <pc:sldChg chg="del">
        <pc:chgData name="Krishna Solanki" userId="acb9535816b93691" providerId="Windows Live" clId="Web-{9D415C38-4B92-4A06-9398-00081DA4A209}" dt="2022-01-26T07:20:11.359" v="282"/>
        <pc:sldMkLst>
          <pc:docMk/>
          <pc:sldMk cId="671394012" sldId="261"/>
        </pc:sldMkLst>
      </pc:sldChg>
      <pc:sldChg chg="addSp modSp">
        <pc:chgData name="Krishna Solanki" userId="acb9535816b93691" providerId="Windows Live" clId="Web-{9D415C38-4B92-4A06-9398-00081DA4A209}" dt="2022-01-26T07:21:59.736" v="321" actId="20577"/>
        <pc:sldMkLst>
          <pc:docMk/>
          <pc:sldMk cId="3068164578" sldId="262"/>
        </pc:sldMkLst>
        <pc:spChg chg="add mod">
          <ac:chgData name="Krishna Solanki" userId="acb9535816b93691" providerId="Windows Live" clId="Web-{9D415C38-4B92-4A06-9398-00081DA4A209}" dt="2022-01-26T07:21:59.736" v="321" actId="20577"/>
          <ac:spMkLst>
            <pc:docMk/>
            <pc:sldMk cId="3068164578" sldId="262"/>
            <ac:spMk id="2" creationId="{5D60C48D-D9C9-484F-A28E-35E524010CF5}"/>
          </ac:spMkLst>
        </pc:spChg>
        <pc:picChg chg="mod">
          <ac:chgData name="Krishna Solanki" userId="acb9535816b93691" providerId="Windows Live" clId="Web-{9D415C38-4B92-4A06-9398-00081DA4A209}" dt="2022-01-26T07:20:39.062" v="287" actId="14100"/>
          <ac:picMkLst>
            <pc:docMk/>
            <pc:sldMk cId="3068164578" sldId="262"/>
            <ac:picMk id="4" creationId="{71BC3E87-46CE-4269-B70F-CCDA9F8B3249}"/>
          </ac:picMkLst>
        </pc:picChg>
      </pc:sldChg>
      <pc:sldChg chg="delSp del">
        <pc:chgData name="Krishna Solanki" userId="acb9535816b93691" providerId="Windows Live" clId="Web-{9D415C38-4B92-4A06-9398-00081DA4A209}" dt="2022-01-26T08:14:43.799" v="323"/>
        <pc:sldMkLst>
          <pc:docMk/>
          <pc:sldMk cId="553386368" sldId="263"/>
        </pc:sldMkLst>
        <pc:picChg chg="del">
          <ac:chgData name="Krishna Solanki" userId="acb9535816b93691" providerId="Windows Live" clId="Web-{9D415C38-4B92-4A06-9398-00081DA4A209}" dt="2022-01-26T07:22:06.986" v="322"/>
          <ac:picMkLst>
            <pc:docMk/>
            <pc:sldMk cId="553386368" sldId="263"/>
            <ac:picMk id="4" creationId="{6268A8B5-7B5A-48AC-913C-740CBB22CEFB}"/>
          </ac:picMkLst>
        </pc:picChg>
      </pc:sldChg>
      <pc:sldChg chg="del">
        <pc:chgData name="Krishna Solanki" userId="acb9535816b93691" providerId="Windows Live" clId="Web-{9D415C38-4B92-4A06-9398-00081DA4A209}" dt="2022-01-26T08:32:35.793" v="567"/>
        <pc:sldMkLst>
          <pc:docMk/>
          <pc:sldMk cId="2128715048" sldId="264"/>
        </pc:sldMkLst>
      </pc:sldChg>
      <pc:sldChg chg="del">
        <pc:chgData name="Krishna Solanki" userId="acb9535816b93691" providerId="Windows Live" clId="Web-{9D415C38-4B92-4A06-9398-00081DA4A209}" dt="2022-01-26T08:32:37.715" v="568"/>
        <pc:sldMkLst>
          <pc:docMk/>
          <pc:sldMk cId="2768053337" sldId="265"/>
        </pc:sldMkLst>
      </pc:sldChg>
      <pc:sldChg chg="del">
        <pc:chgData name="Krishna Solanki" userId="acb9535816b93691" providerId="Windows Live" clId="Web-{9D415C38-4B92-4A06-9398-00081DA4A209}" dt="2022-01-26T08:32:38.809" v="569"/>
        <pc:sldMkLst>
          <pc:docMk/>
          <pc:sldMk cId="2206940986" sldId="266"/>
        </pc:sldMkLst>
      </pc:sldChg>
      <pc:sldChg chg="addSp delSp modSp mod setBg">
        <pc:chgData name="Krishna Solanki" userId="acb9535816b93691" providerId="Windows Live" clId="Web-{9D415C38-4B92-4A06-9398-00081DA4A209}" dt="2022-01-26T08:38:40.254" v="676" actId="20577"/>
        <pc:sldMkLst>
          <pc:docMk/>
          <pc:sldMk cId="1234867382" sldId="267"/>
        </pc:sldMkLst>
        <pc:spChg chg="del mod">
          <ac:chgData name="Krishna Solanki" userId="acb9535816b93691" providerId="Windows Live" clId="Web-{9D415C38-4B92-4A06-9398-00081DA4A209}" dt="2022-01-26T08:32:44.403" v="571"/>
          <ac:spMkLst>
            <pc:docMk/>
            <pc:sldMk cId="1234867382" sldId="267"/>
            <ac:spMk id="2" creationId="{F7548EB7-7D92-40B7-92E6-38B54953C320}"/>
          </ac:spMkLst>
        </pc:spChg>
        <pc:spChg chg="add del mod">
          <ac:chgData name="Krishna Solanki" userId="acb9535816b93691" providerId="Windows Live" clId="Web-{9D415C38-4B92-4A06-9398-00081DA4A209}" dt="2022-01-26T08:32:55.028" v="573"/>
          <ac:spMkLst>
            <pc:docMk/>
            <pc:sldMk cId="1234867382" sldId="267"/>
            <ac:spMk id="5" creationId="{28C5CA9F-8295-412C-9B7C-7955A09220C2}"/>
          </ac:spMkLst>
        </pc:spChg>
        <pc:spChg chg="add mod">
          <ac:chgData name="Krishna Solanki" userId="acb9535816b93691" providerId="Windows Live" clId="Web-{9D415C38-4B92-4A06-9398-00081DA4A209}" dt="2022-01-26T08:38:40.254" v="676" actId="20577"/>
          <ac:spMkLst>
            <pc:docMk/>
            <pc:sldMk cId="1234867382" sldId="267"/>
            <ac:spMk id="8" creationId="{E28A54F6-66D2-40CC-AD35-E672B054BF7D}"/>
          </ac:spMkLst>
        </pc:spChg>
        <pc:spChg chg="add del">
          <ac:chgData name="Krishna Solanki" userId="acb9535816b93691" providerId="Windows Live" clId="Web-{9D415C38-4B92-4A06-9398-00081DA4A209}" dt="2022-01-26T08:34:42.811" v="596"/>
          <ac:spMkLst>
            <pc:docMk/>
            <pc:sldMk cId="1234867382" sldId="267"/>
            <ac:spMk id="12" creationId="{11BE3FA7-0D70-4431-814F-D8C40576EA93}"/>
          </ac:spMkLst>
        </pc:spChg>
        <pc:picChg chg="del">
          <ac:chgData name="Krishna Solanki" userId="acb9535816b93691" providerId="Windows Live" clId="Web-{9D415C38-4B92-4A06-9398-00081DA4A209}" dt="2022-01-26T08:32:52.231" v="572"/>
          <ac:picMkLst>
            <pc:docMk/>
            <pc:sldMk cId="1234867382" sldId="267"/>
            <ac:picMk id="4" creationId="{B2598597-0D51-4AE0-91BA-71E2637F9FDF}"/>
          </ac:picMkLst>
        </pc:picChg>
        <pc:picChg chg="add mod">
          <ac:chgData name="Krishna Solanki" userId="acb9535816b93691" providerId="Windows Live" clId="Web-{9D415C38-4B92-4A06-9398-00081DA4A209}" dt="2022-01-26T08:34:42.811" v="596"/>
          <ac:picMkLst>
            <pc:docMk/>
            <pc:sldMk cId="1234867382" sldId="267"/>
            <ac:picMk id="6" creationId="{E81994E6-1248-4E88-985C-59088DACC4D3}"/>
          </ac:picMkLst>
        </pc:picChg>
        <pc:picChg chg="add mod">
          <ac:chgData name="Krishna Solanki" userId="acb9535816b93691" providerId="Windows Live" clId="Web-{9D415C38-4B92-4A06-9398-00081DA4A209}" dt="2022-01-26T08:34:42.811" v="596"/>
          <ac:picMkLst>
            <pc:docMk/>
            <pc:sldMk cId="1234867382" sldId="267"/>
            <ac:picMk id="7" creationId="{D0DC1804-626F-47F4-B87A-6BFB9D4B1C78}"/>
          </ac:picMkLst>
        </pc:picChg>
      </pc:sldChg>
      <pc:sldChg chg="addSp delSp modSp mod setBg">
        <pc:chgData name="Krishna Solanki" userId="acb9535816b93691" providerId="Windows Live" clId="Web-{9D415C38-4B92-4A06-9398-00081DA4A209}" dt="2022-01-26T09:02:03.818" v="1061" actId="20577"/>
        <pc:sldMkLst>
          <pc:docMk/>
          <pc:sldMk cId="183980372" sldId="268"/>
        </pc:sldMkLst>
        <pc:spChg chg="mod">
          <ac:chgData name="Krishna Solanki" userId="acb9535816b93691" providerId="Windows Live" clId="Web-{9D415C38-4B92-4A06-9398-00081DA4A209}" dt="2022-01-26T08:56:44.139" v="812"/>
          <ac:spMkLst>
            <pc:docMk/>
            <pc:sldMk cId="183980372" sldId="268"/>
            <ac:spMk id="2" creationId="{8A465BB6-E27A-49A7-B46F-11A8FABD96CC}"/>
          </ac:spMkLst>
        </pc:spChg>
        <pc:spChg chg="add del mod">
          <ac:chgData name="Krishna Solanki" userId="acb9535816b93691" providerId="Windows Live" clId="Web-{9D415C38-4B92-4A06-9398-00081DA4A209}" dt="2022-01-26T09:02:03.818" v="1061" actId="20577"/>
          <ac:spMkLst>
            <pc:docMk/>
            <pc:sldMk cId="183980372" sldId="268"/>
            <ac:spMk id="5" creationId="{94F26C61-7AF9-4634-ADFE-B953DD3F1B89}"/>
          </ac:spMkLst>
        </pc:spChg>
        <pc:spChg chg="add">
          <ac:chgData name="Krishna Solanki" userId="acb9535816b93691" providerId="Windows Live" clId="Web-{9D415C38-4B92-4A06-9398-00081DA4A209}" dt="2022-01-26T08:56:44.139" v="812"/>
          <ac:spMkLst>
            <pc:docMk/>
            <pc:sldMk cId="183980372" sldId="268"/>
            <ac:spMk id="7" creationId="{827B839B-9ADE-406B-8590-F1CAEDED45A1}"/>
          </ac:spMkLst>
        </pc:spChg>
        <pc:spChg chg="add">
          <ac:chgData name="Krishna Solanki" userId="acb9535816b93691" providerId="Windows Live" clId="Web-{9D415C38-4B92-4A06-9398-00081DA4A209}" dt="2022-01-26T08:56:44.139" v="812"/>
          <ac:spMkLst>
            <pc:docMk/>
            <pc:sldMk cId="183980372" sldId="268"/>
            <ac:spMk id="8" creationId="{CFE45BF0-46DB-408C-B5F7-7B11716805D4}"/>
          </ac:spMkLst>
        </pc:spChg>
        <pc:spChg chg="add">
          <ac:chgData name="Krishna Solanki" userId="acb9535816b93691" providerId="Windows Live" clId="Web-{9D415C38-4B92-4A06-9398-00081DA4A209}" dt="2022-01-26T08:56:44.139" v="812"/>
          <ac:spMkLst>
            <pc:docMk/>
            <pc:sldMk cId="183980372" sldId="268"/>
            <ac:spMk id="9" creationId="{2AEBC8F2-97B1-41B4-93F1-2D289E197FBA}"/>
          </ac:spMkLst>
        </pc:spChg>
        <pc:spChg chg="add del">
          <ac:chgData name="Krishna Solanki" userId="acb9535816b93691" providerId="Windows Live" clId="Web-{9D415C38-4B92-4A06-9398-00081DA4A209}" dt="2022-01-26T08:56:44.123" v="811"/>
          <ac:spMkLst>
            <pc:docMk/>
            <pc:sldMk cId="183980372" sldId="268"/>
            <ac:spMk id="10" creationId="{EFA9B6C6-A247-48A8-9A1C-1E36FA9456B5}"/>
          </ac:spMkLst>
        </pc:spChg>
        <pc:spChg chg="add">
          <ac:chgData name="Krishna Solanki" userId="acb9535816b93691" providerId="Windows Live" clId="Web-{9D415C38-4B92-4A06-9398-00081DA4A209}" dt="2022-01-26T08:56:44.139" v="812"/>
          <ac:spMkLst>
            <pc:docMk/>
            <pc:sldMk cId="183980372" sldId="268"/>
            <ac:spMk id="11" creationId="{472E3A19-F5D5-48FC-BB9C-48C2F68F598B}"/>
          </ac:spMkLst>
        </pc:spChg>
        <pc:spChg chg="add del">
          <ac:chgData name="Krishna Solanki" userId="acb9535816b93691" providerId="Windows Live" clId="Web-{9D415C38-4B92-4A06-9398-00081DA4A209}" dt="2022-01-26T08:56:44.123" v="811"/>
          <ac:spMkLst>
            <pc:docMk/>
            <pc:sldMk cId="183980372" sldId="268"/>
            <ac:spMk id="12" creationId="{C5CB530E-515E-412C-9DF1-5F8FFBD6F383}"/>
          </ac:spMkLst>
        </pc:spChg>
        <pc:spChg chg="add">
          <ac:chgData name="Krishna Solanki" userId="acb9535816b93691" providerId="Windows Live" clId="Web-{9D415C38-4B92-4A06-9398-00081DA4A209}" dt="2022-01-26T08:56:44.139" v="812"/>
          <ac:spMkLst>
            <pc:docMk/>
            <pc:sldMk cId="183980372" sldId="268"/>
            <ac:spMk id="13" creationId="{7A62E32F-BB65-43A8-8EB5-92346890E549}"/>
          </ac:spMkLst>
        </pc:spChg>
        <pc:spChg chg="add del">
          <ac:chgData name="Krishna Solanki" userId="acb9535816b93691" providerId="Windows Live" clId="Web-{9D415C38-4B92-4A06-9398-00081DA4A209}" dt="2022-01-26T08:56:44.123" v="811"/>
          <ac:spMkLst>
            <pc:docMk/>
            <pc:sldMk cId="183980372" sldId="268"/>
            <ac:spMk id="14" creationId="{712D4376-A578-4FF1-94FC-245E7A6A489F}"/>
          </ac:spMkLst>
        </pc:spChg>
        <pc:spChg chg="add del">
          <ac:chgData name="Krishna Solanki" userId="acb9535816b93691" providerId="Windows Live" clId="Web-{9D415C38-4B92-4A06-9398-00081DA4A209}" dt="2022-01-26T08:56:44.123" v="811"/>
          <ac:spMkLst>
            <pc:docMk/>
            <pc:sldMk cId="183980372" sldId="268"/>
            <ac:spMk id="16" creationId="{AEA7509D-F04F-40CB-A0B3-EEF16499CC9F}"/>
          </ac:spMkLst>
        </pc:spChg>
        <pc:spChg chg="add">
          <ac:chgData name="Krishna Solanki" userId="acb9535816b93691" providerId="Windows Live" clId="Web-{9D415C38-4B92-4A06-9398-00081DA4A209}" dt="2022-01-26T08:56:44.139" v="812"/>
          <ac:spMkLst>
            <pc:docMk/>
            <pc:sldMk cId="183980372" sldId="268"/>
            <ac:spMk id="20" creationId="{14E91B64-9FCC-451E-AFB4-A827D6329367}"/>
          </ac:spMkLst>
        </pc:spChg>
        <pc:picChg chg="del">
          <ac:chgData name="Krishna Solanki" userId="acb9535816b93691" providerId="Windows Live" clId="Web-{9D415C38-4B92-4A06-9398-00081DA4A209}" dt="2022-01-26T08:55:46.762" v="778"/>
          <ac:picMkLst>
            <pc:docMk/>
            <pc:sldMk cId="183980372" sldId="268"/>
            <ac:picMk id="4" creationId="{F5236E38-918E-431F-86A9-4FE63A9F4F65}"/>
          </ac:picMkLst>
        </pc:picChg>
        <pc:cxnChg chg="add del">
          <ac:chgData name="Krishna Solanki" userId="acb9535816b93691" providerId="Windows Live" clId="Web-{9D415C38-4B92-4A06-9398-00081DA4A209}" dt="2022-01-26T08:56:44.123" v="811"/>
          <ac:cxnSpMkLst>
            <pc:docMk/>
            <pc:sldMk cId="183980372" sldId="268"/>
            <ac:cxnSpMk id="18" creationId="{56020367-4FD5-4596-8E10-C5F095CD8DBF}"/>
          </ac:cxnSpMkLst>
        </pc:cxnChg>
      </pc:sldChg>
      <pc:sldChg chg="modSp del">
        <pc:chgData name="Krishna Solanki" userId="acb9535816b93691" providerId="Windows Live" clId="Web-{9D415C38-4B92-4A06-9398-00081DA4A209}" dt="2022-01-26T09:08:06.717" v="1299"/>
        <pc:sldMkLst>
          <pc:docMk/>
          <pc:sldMk cId="1171593320" sldId="269"/>
        </pc:sldMkLst>
        <pc:spChg chg="mod">
          <ac:chgData name="Krishna Solanki" userId="acb9535816b93691" providerId="Windows Live" clId="Web-{9D415C38-4B92-4A06-9398-00081DA4A209}" dt="2022-01-26T09:08:00.904" v="1298" actId="20577"/>
          <ac:spMkLst>
            <pc:docMk/>
            <pc:sldMk cId="1171593320" sldId="269"/>
            <ac:spMk id="3" creationId="{14309205-36A9-4C81-919E-3D6724312154}"/>
          </ac:spMkLst>
        </pc:spChg>
      </pc:sldChg>
      <pc:sldChg chg="del">
        <pc:chgData name="Krishna Solanki" userId="acb9535816b93691" providerId="Windows Live" clId="Web-{9D415C38-4B92-4A06-9398-00081DA4A209}" dt="2022-01-26T09:08:12.905" v="1300"/>
        <pc:sldMkLst>
          <pc:docMk/>
          <pc:sldMk cId="2909440695" sldId="270"/>
        </pc:sldMkLst>
      </pc:sldChg>
      <pc:sldChg chg="del">
        <pc:chgData name="Krishna Solanki" userId="acb9535816b93691" providerId="Windows Live" clId="Web-{9D415C38-4B92-4A06-9398-00081DA4A209}" dt="2022-01-26T09:56:19.487" v="1943"/>
        <pc:sldMkLst>
          <pc:docMk/>
          <pc:sldMk cId="1485009346" sldId="271"/>
        </pc:sldMkLst>
      </pc:sldChg>
      <pc:sldChg chg="del">
        <pc:chgData name="Krishna Solanki" userId="acb9535816b93691" providerId="Windows Live" clId="Web-{9D415C38-4B92-4A06-9398-00081DA4A209}" dt="2022-01-26T09:56:11.752" v="1942"/>
        <pc:sldMkLst>
          <pc:docMk/>
          <pc:sldMk cId="381769795" sldId="272"/>
        </pc:sldMkLst>
      </pc:sldChg>
      <pc:sldChg chg="del">
        <pc:chgData name="Krishna Solanki" userId="acb9535816b93691" providerId="Windows Live" clId="Web-{9D415C38-4B92-4A06-9398-00081DA4A209}" dt="2022-01-26T09:55:55.361" v="1911"/>
        <pc:sldMkLst>
          <pc:docMk/>
          <pc:sldMk cId="3305394193" sldId="273"/>
        </pc:sldMkLst>
      </pc:sldChg>
      <pc:sldChg chg="del">
        <pc:chgData name="Krishna Solanki" userId="acb9535816b93691" providerId="Windows Live" clId="Web-{9D415C38-4B92-4A06-9398-00081DA4A209}" dt="2022-01-26T09:55:56.017" v="1912"/>
        <pc:sldMkLst>
          <pc:docMk/>
          <pc:sldMk cId="2489777059" sldId="274"/>
        </pc:sldMkLst>
      </pc:sldChg>
      <pc:sldChg chg="del">
        <pc:chgData name="Krishna Solanki" userId="acb9535816b93691" providerId="Windows Live" clId="Web-{9D415C38-4B92-4A06-9398-00081DA4A209}" dt="2022-01-26T09:55:57.142" v="1913"/>
        <pc:sldMkLst>
          <pc:docMk/>
          <pc:sldMk cId="2547809902" sldId="275"/>
        </pc:sldMkLst>
      </pc:sldChg>
      <pc:sldChg chg="del">
        <pc:chgData name="Krishna Solanki" userId="acb9535816b93691" providerId="Windows Live" clId="Web-{9D415C38-4B92-4A06-9398-00081DA4A209}" dt="2022-01-26T09:55:57.549" v="1914"/>
        <pc:sldMkLst>
          <pc:docMk/>
          <pc:sldMk cId="2965814784" sldId="276"/>
        </pc:sldMkLst>
      </pc:sldChg>
      <pc:sldChg chg="del">
        <pc:chgData name="Krishna Solanki" userId="acb9535816b93691" providerId="Windows Live" clId="Web-{9D415C38-4B92-4A06-9398-00081DA4A209}" dt="2022-01-26T09:55:58.408" v="1915"/>
        <pc:sldMkLst>
          <pc:docMk/>
          <pc:sldMk cId="899845708" sldId="277"/>
        </pc:sldMkLst>
      </pc:sldChg>
      <pc:sldChg chg="del">
        <pc:chgData name="Krishna Solanki" userId="acb9535816b93691" providerId="Windows Live" clId="Web-{9D415C38-4B92-4A06-9398-00081DA4A209}" dt="2022-01-26T09:55:58.799" v="1916"/>
        <pc:sldMkLst>
          <pc:docMk/>
          <pc:sldMk cId="1613004426" sldId="278"/>
        </pc:sldMkLst>
      </pc:sldChg>
      <pc:sldChg chg="del">
        <pc:chgData name="Krishna Solanki" userId="acb9535816b93691" providerId="Windows Live" clId="Web-{9D415C38-4B92-4A06-9398-00081DA4A209}" dt="2022-01-26T09:55:59.267" v="1917"/>
        <pc:sldMkLst>
          <pc:docMk/>
          <pc:sldMk cId="710936110" sldId="279"/>
        </pc:sldMkLst>
      </pc:sldChg>
      <pc:sldChg chg="del">
        <pc:chgData name="Krishna Solanki" userId="acb9535816b93691" providerId="Windows Live" clId="Web-{9D415C38-4B92-4A06-9398-00081DA4A209}" dt="2022-01-26T09:55:59.580" v="1918"/>
        <pc:sldMkLst>
          <pc:docMk/>
          <pc:sldMk cId="204599929" sldId="280"/>
        </pc:sldMkLst>
      </pc:sldChg>
      <pc:sldChg chg="del">
        <pc:chgData name="Krishna Solanki" userId="acb9535816b93691" providerId="Windows Live" clId="Web-{9D415C38-4B92-4A06-9398-00081DA4A209}" dt="2022-01-26T09:56:00.424" v="1919"/>
        <pc:sldMkLst>
          <pc:docMk/>
          <pc:sldMk cId="3175384328" sldId="281"/>
        </pc:sldMkLst>
      </pc:sldChg>
      <pc:sldChg chg="del">
        <pc:chgData name="Krishna Solanki" userId="acb9535816b93691" providerId="Windows Live" clId="Web-{9D415C38-4B92-4A06-9398-00081DA4A209}" dt="2022-01-26T09:56:01.205" v="1920"/>
        <pc:sldMkLst>
          <pc:docMk/>
          <pc:sldMk cId="120059065" sldId="282"/>
        </pc:sldMkLst>
      </pc:sldChg>
      <pc:sldChg chg="del">
        <pc:chgData name="Krishna Solanki" userId="acb9535816b93691" providerId="Windows Live" clId="Web-{9D415C38-4B92-4A06-9398-00081DA4A209}" dt="2022-01-26T09:56:01.220" v="1921"/>
        <pc:sldMkLst>
          <pc:docMk/>
          <pc:sldMk cId="241108213" sldId="283"/>
        </pc:sldMkLst>
      </pc:sldChg>
      <pc:sldChg chg="del">
        <pc:chgData name="Krishna Solanki" userId="acb9535816b93691" providerId="Windows Live" clId="Web-{9D415C38-4B92-4A06-9398-00081DA4A209}" dt="2022-01-26T09:56:01.705" v="1922"/>
        <pc:sldMkLst>
          <pc:docMk/>
          <pc:sldMk cId="2806156463" sldId="284"/>
        </pc:sldMkLst>
      </pc:sldChg>
      <pc:sldChg chg="del">
        <pc:chgData name="Krishna Solanki" userId="acb9535816b93691" providerId="Windows Live" clId="Web-{9D415C38-4B92-4A06-9398-00081DA4A209}" dt="2022-01-26T09:56:02.345" v="1923"/>
        <pc:sldMkLst>
          <pc:docMk/>
          <pc:sldMk cId="2404369864" sldId="285"/>
        </pc:sldMkLst>
      </pc:sldChg>
      <pc:sldChg chg="del">
        <pc:chgData name="Krishna Solanki" userId="acb9535816b93691" providerId="Windows Live" clId="Web-{9D415C38-4B92-4A06-9398-00081DA4A209}" dt="2022-01-26T09:56:02.361" v="1924"/>
        <pc:sldMkLst>
          <pc:docMk/>
          <pc:sldMk cId="3168049893" sldId="286"/>
        </pc:sldMkLst>
      </pc:sldChg>
      <pc:sldChg chg="del">
        <pc:chgData name="Krishna Solanki" userId="acb9535816b93691" providerId="Windows Live" clId="Web-{9D415C38-4B92-4A06-9398-00081DA4A209}" dt="2022-01-26T09:56:03.283" v="1925"/>
        <pc:sldMkLst>
          <pc:docMk/>
          <pc:sldMk cId="3988212619" sldId="287"/>
        </pc:sldMkLst>
      </pc:sldChg>
      <pc:sldChg chg="del">
        <pc:chgData name="Krishna Solanki" userId="acb9535816b93691" providerId="Windows Live" clId="Web-{9D415C38-4B92-4A06-9398-00081DA4A209}" dt="2022-01-26T09:56:03.299" v="1926"/>
        <pc:sldMkLst>
          <pc:docMk/>
          <pc:sldMk cId="3649779880" sldId="288"/>
        </pc:sldMkLst>
      </pc:sldChg>
      <pc:sldChg chg="del">
        <pc:chgData name="Krishna Solanki" userId="acb9535816b93691" providerId="Windows Live" clId="Web-{9D415C38-4B92-4A06-9398-00081DA4A209}" dt="2022-01-26T09:56:04.158" v="1927"/>
        <pc:sldMkLst>
          <pc:docMk/>
          <pc:sldMk cId="4062033885" sldId="289"/>
        </pc:sldMkLst>
      </pc:sldChg>
      <pc:sldChg chg="del">
        <pc:chgData name="Krishna Solanki" userId="acb9535816b93691" providerId="Windows Live" clId="Web-{9D415C38-4B92-4A06-9398-00081DA4A209}" dt="2022-01-26T09:56:04.158" v="1928"/>
        <pc:sldMkLst>
          <pc:docMk/>
          <pc:sldMk cId="3131005987" sldId="290"/>
        </pc:sldMkLst>
      </pc:sldChg>
      <pc:sldChg chg="del">
        <pc:chgData name="Krishna Solanki" userId="acb9535816b93691" providerId="Windows Live" clId="Web-{9D415C38-4B92-4A06-9398-00081DA4A209}" dt="2022-01-26T09:56:04.814" v="1929"/>
        <pc:sldMkLst>
          <pc:docMk/>
          <pc:sldMk cId="1839924184" sldId="291"/>
        </pc:sldMkLst>
      </pc:sldChg>
      <pc:sldChg chg="del">
        <pc:chgData name="Krishna Solanki" userId="acb9535816b93691" providerId="Windows Live" clId="Web-{9D415C38-4B92-4A06-9398-00081DA4A209}" dt="2022-01-26T09:56:05.721" v="1930"/>
        <pc:sldMkLst>
          <pc:docMk/>
          <pc:sldMk cId="999927348" sldId="292"/>
        </pc:sldMkLst>
      </pc:sldChg>
      <pc:sldChg chg="del">
        <pc:chgData name="Krishna Solanki" userId="acb9535816b93691" providerId="Windows Live" clId="Web-{9D415C38-4B92-4A06-9398-00081DA4A209}" dt="2022-01-26T09:56:06.299" v="1931"/>
        <pc:sldMkLst>
          <pc:docMk/>
          <pc:sldMk cId="749470325" sldId="293"/>
        </pc:sldMkLst>
      </pc:sldChg>
      <pc:sldChg chg="del">
        <pc:chgData name="Krishna Solanki" userId="acb9535816b93691" providerId="Windows Live" clId="Web-{9D415C38-4B92-4A06-9398-00081DA4A209}" dt="2022-01-26T09:56:07.080" v="1932"/>
        <pc:sldMkLst>
          <pc:docMk/>
          <pc:sldMk cId="2023854817" sldId="294"/>
        </pc:sldMkLst>
      </pc:sldChg>
      <pc:sldChg chg="del">
        <pc:chgData name="Krishna Solanki" userId="acb9535816b93691" providerId="Windows Live" clId="Web-{9D415C38-4B92-4A06-9398-00081DA4A209}" dt="2022-01-26T09:56:07.627" v="1933"/>
        <pc:sldMkLst>
          <pc:docMk/>
          <pc:sldMk cId="889417917" sldId="295"/>
        </pc:sldMkLst>
      </pc:sldChg>
      <pc:sldChg chg="del">
        <pc:chgData name="Krishna Solanki" userId="acb9535816b93691" providerId="Windows Live" clId="Web-{9D415C38-4B92-4A06-9398-00081DA4A209}" dt="2022-01-26T09:56:08.002" v="1934"/>
        <pc:sldMkLst>
          <pc:docMk/>
          <pc:sldMk cId="3341840622" sldId="296"/>
        </pc:sldMkLst>
      </pc:sldChg>
      <pc:sldChg chg="del">
        <pc:chgData name="Krishna Solanki" userId="acb9535816b93691" providerId="Windows Live" clId="Web-{9D415C38-4B92-4A06-9398-00081DA4A209}" dt="2022-01-26T09:56:08.736" v="1935"/>
        <pc:sldMkLst>
          <pc:docMk/>
          <pc:sldMk cId="2460863424" sldId="297"/>
        </pc:sldMkLst>
      </pc:sldChg>
      <pc:sldChg chg="del">
        <pc:chgData name="Krishna Solanki" userId="acb9535816b93691" providerId="Windows Live" clId="Web-{9D415C38-4B92-4A06-9398-00081DA4A209}" dt="2022-01-26T09:56:08.971" v="1936"/>
        <pc:sldMkLst>
          <pc:docMk/>
          <pc:sldMk cId="3450376462" sldId="298"/>
        </pc:sldMkLst>
      </pc:sldChg>
      <pc:sldChg chg="del">
        <pc:chgData name="Krishna Solanki" userId="acb9535816b93691" providerId="Windows Live" clId="Web-{9D415C38-4B92-4A06-9398-00081DA4A209}" dt="2022-01-26T09:56:09.377" v="1937"/>
        <pc:sldMkLst>
          <pc:docMk/>
          <pc:sldMk cId="3451347251" sldId="299"/>
        </pc:sldMkLst>
      </pc:sldChg>
      <pc:sldChg chg="del">
        <pc:chgData name="Krishna Solanki" userId="acb9535816b93691" providerId="Windows Live" clId="Web-{9D415C38-4B92-4A06-9398-00081DA4A209}" dt="2022-01-26T09:56:09.736" v="1938"/>
        <pc:sldMkLst>
          <pc:docMk/>
          <pc:sldMk cId="611176881" sldId="300"/>
        </pc:sldMkLst>
      </pc:sldChg>
      <pc:sldChg chg="del">
        <pc:chgData name="Krishna Solanki" userId="acb9535816b93691" providerId="Windows Live" clId="Web-{9D415C38-4B92-4A06-9398-00081DA4A209}" dt="2022-01-26T09:56:10.439" v="1939"/>
        <pc:sldMkLst>
          <pc:docMk/>
          <pc:sldMk cId="1513021610" sldId="301"/>
        </pc:sldMkLst>
      </pc:sldChg>
      <pc:sldChg chg="del">
        <pc:chgData name="Krishna Solanki" userId="acb9535816b93691" providerId="Windows Live" clId="Web-{9D415C38-4B92-4A06-9398-00081DA4A209}" dt="2022-01-26T09:56:10.861" v="1940"/>
        <pc:sldMkLst>
          <pc:docMk/>
          <pc:sldMk cId="814041753" sldId="302"/>
        </pc:sldMkLst>
      </pc:sldChg>
      <pc:sldChg chg="del">
        <pc:chgData name="Krishna Solanki" userId="acb9535816b93691" providerId="Windows Live" clId="Web-{9D415C38-4B92-4A06-9398-00081DA4A209}" dt="2022-01-26T09:56:11.252" v="1941"/>
        <pc:sldMkLst>
          <pc:docMk/>
          <pc:sldMk cId="1844322135" sldId="303"/>
        </pc:sldMkLst>
      </pc:sldChg>
      <pc:sldChg chg="del">
        <pc:chgData name="Krishna Solanki" userId="acb9535816b93691" providerId="Windows Live" clId="Web-{9D415C38-4B92-4A06-9398-00081DA4A209}" dt="2022-01-26T09:56:26.487" v="1944"/>
        <pc:sldMkLst>
          <pc:docMk/>
          <pc:sldMk cId="466487008" sldId="304"/>
        </pc:sldMkLst>
      </pc:sldChg>
      <pc:sldChg chg="del">
        <pc:chgData name="Krishna Solanki" userId="acb9535816b93691" providerId="Windows Live" clId="Web-{9D415C38-4B92-4A06-9398-00081DA4A209}" dt="2022-01-26T09:56:26.502" v="1945"/>
        <pc:sldMkLst>
          <pc:docMk/>
          <pc:sldMk cId="653764312" sldId="305"/>
        </pc:sldMkLst>
      </pc:sldChg>
      <pc:sldChg chg="del">
        <pc:chgData name="Krishna Solanki" userId="acb9535816b93691" providerId="Windows Live" clId="Web-{9D415C38-4B92-4A06-9398-00081DA4A209}" dt="2022-01-26T09:56:26.518" v="1946"/>
        <pc:sldMkLst>
          <pc:docMk/>
          <pc:sldMk cId="3461150039" sldId="306"/>
        </pc:sldMkLst>
      </pc:sldChg>
      <pc:sldChg chg="modSp">
        <pc:chgData name="Krishna Solanki" userId="acb9535816b93691" providerId="Windows Live" clId="Web-{9D415C38-4B92-4A06-9398-00081DA4A209}" dt="2022-01-26T05:58:18.509" v="10" actId="20577"/>
        <pc:sldMkLst>
          <pc:docMk/>
          <pc:sldMk cId="3930643057" sldId="312"/>
        </pc:sldMkLst>
        <pc:spChg chg="mod">
          <ac:chgData name="Krishna Solanki" userId="acb9535816b93691" providerId="Windows Live" clId="Web-{9D415C38-4B92-4A06-9398-00081DA4A209}" dt="2022-01-26T05:58:18.509" v="10" actId="20577"/>
          <ac:spMkLst>
            <pc:docMk/>
            <pc:sldMk cId="3930643057" sldId="312"/>
            <ac:spMk id="6" creationId="{BE7E3393-2C86-4637-A91C-C439F0887537}"/>
          </ac:spMkLst>
        </pc:spChg>
      </pc:sldChg>
      <pc:sldChg chg="addSp modSp new">
        <pc:chgData name="Krishna Solanki" userId="acb9535816b93691" providerId="Windows Live" clId="Web-{9D415C38-4B92-4A06-9398-00081DA4A209}" dt="2022-01-26T06:36:42.337" v="161" actId="20577"/>
        <pc:sldMkLst>
          <pc:docMk/>
          <pc:sldMk cId="1431720013" sldId="313"/>
        </pc:sldMkLst>
        <pc:spChg chg="add mod">
          <ac:chgData name="Krishna Solanki" userId="acb9535816b93691" providerId="Windows Live" clId="Web-{9D415C38-4B92-4A06-9398-00081DA4A209}" dt="2022-01-26T06:36:42.337" v="161" actId="20577"/>
          <ac:spMkLst>
            <pc:docMk/>
            <pc:sldMk cId="1431720013" sldId="313"/>
            <ac:spMk id="4" creationId="{750C227E-8B79-4C60-9F77-F70375CB1215}"/>
          </ac:spMkLst>
        </pc:spChg>
        <pc:picChg chg="add mod">
          <ac:chgData name="Krishna Solanki" userId="acb9535816b93691" providerId="Windows Live" clId="Web-{9D415C38-4B92-4A06-9398-00081DA4A209}" dt="2022-01-26T06:31:07.815" v="86" actId="14100"/>
          <ac:picMkLst>
            <pc:docMk/>
            <pc:sldMk cId="1431720013" sldId="313"/>
            <ac:picMk id="2" creationId="{B55766F4-7E61-48AE-9885-0ECF7CB4F1FD}"/>
          </ac:picMkLst>
        </pc:picChg>
      </pc:sldChg>
      <pc:sldChg chg="addSp modSp new">
        <pc:chgData name="Krishna Solanki" userId="acb9535816b93691" providerId="Windows Live" clId="Web-{9D415C38-4B92-4A06-9398-00081DA4A209}" dt="2022-01-26T06:42:00.672" v="197" actId="20577"/>
        <pc:sldMkLst>
          <pc:docMk/>
          <pc:sldMk cId="4011319176" sldId="314"/>
        </pc:sldMkLst>
        <pc:spChg chg="add mod">
          <ac:chgData name="Krishna Solanki" userId="acb9535816b93691" providerId="Windows Live" clId="Web-{9D415C38-4B92-4A06-9398-00081DA4A209}" dt="2022-01-26T06:42:00.672" v="197" actId="20577"/>
          <ac:spMkLst>
            <pc:docMk/>
            <pc:sldMk cId="4011319176" sldId="314"/>
            <ac:spMk id="4" creationId="{9E8A878C-D994-4362-87BC-3D869B04A180}"/>
          </ac:spMkLst>
        </pc:spChg>
        <pc:picChg chg="add mod">
          <ac:chgData name="Krishna Solanki" userId="acb9535816b93691" providerId="Windows Live" clId="Web-{9D415C38-4B92-4A06-9398-00081DA4A209}" dt="2022-01-26T06:41:31.952" v="167" actId="14100"/>
          <ac:picMkLst>
            <pc:docMk/>
            <pc:sldMk cId="4011319176" sldId="314"/>
            <ac:picMk id="2" creationId="{2BE39A2C-F368-4D50-B994-B6611FFBE4D0}"/>
          </ac:picMkLst>
        </pc:picChg>
      </pc:sldChg>
      <pc:sldChg chg="addSp modSp new">
        <pc:chgData name="Krishna Solanki" userId="acb9535816b93691" providerId="Windows Live" clId="Web-{9D415C38-4B92-4A06-9398-00081DA4A209}" dt="2022-01-26T07:00:35.585" v="257" actId="20577"/>
        <pc:sldMkLst>
          <pc:docMk/>
          <pc:sldMk cId="388663469" sldId="315"/>
        </pc:sldMkLst>
        <pc:spChg chg="add mod">
          <ac:chgData name="Krishna Solanki" userId="acb9535816b93691" providerId="Windows Live" clId="Web-{9D415C38-4B92-4A06-9398-00081DA4A209}" dt="2022-01-26T07:00:35.585" v="257" actId="20577"/>
          <ac:spMkLst>
            <pc:docMk/>
            <pc:sldMk cId="388663469" sldId="315"/>
            <ac:spMk id="4" creationId="{061C232E-29C3-4A92-976C-465FD9CA30B0}"/>
          </ac:spMkLst>
        </pc:spChg>
        <pc:picChg chg="add mod">
          <ac:chgData name="Krishna Solanki" userId="acb9535816b93691" providerId="Windows Live" clId="Web-{9D415C38-4B92-4A06-9398-00081DA4A209}" dt="2022-01-26T06:45:45.176" v="204" actId="14100"/>
          <ac:picMkLst>
            <pc:docMk/>
            <pc:sldMk cId="388663469" sldId="315"/>
            <ac:picMk id="2" creationId="{160B69B4-B0E1-448B-9860-ECD42284BF1E}"/>
          </ac:picMkLst>
        </pc:picChg>
      </pc:sldChg>
      <pc:sldChg chg="add del replId">
        <pc:chgData name="Krishna Solanki" userId="acb9535816b93691" providerId="Windows Live" clId="Web-{9D415C38-4B92-4A06-9398-00081DA4A209}" dt="2022-01-26T07:06:51.764" v="267"/>
        <pc:sldMkLst>
          <pc:docMk/>
          <pc:sldMk cId="1877961900" sldId="316"/>
        </pc:sldMkLst>
      </pc:sldChg>
      <pc:sldChg chg="addSp modSp new">
        <pc:chgData name="Krishna Solanki" userId="acb9535816b93691" providerId="Windows Live" clId="Web-{9D415C38-4B92-4A06-9398-00081DA4A209}" dt="2022-01-26T07:10:09.847" v="281" actId="20577"/>
        <pc:sldMkLst>
          <pc:docMk/>
          <pc:sldMk cId="2142341427" sldId="317"/>
        </pc:sldMkLst>
        <pc:spChg chg="add mod">
          <ac:chgData name="Krishna Solanki" userId="acb9535816b93691" providerId="Windows Live" clId="Web-{9D415C38-4B92-4A06-9398-00081DA4A209}" dt="2022-01-26T07:10:09.847" v="281" actId="20577"/>
          <ac:spMkLst>
            <pc:docMk/>
            <pc:sldMk cId="2142341427" sldId="317"/>
            <ac:spMk id="4" creationId="{F520E308-1F8A-49BB-B715-0CDE6855CC58}"/>
          </ac:spMkLst>
        </pc:spChg>
        <pc:picChg chg="add mod">
          <ac:chgData name="Krishna Solanki" userId="acb9535816b93691" providerId="Windows Live" clId="Web-{9D415C38-4B92-4A06-9398-00081DA4A209}" dt="2022-01-26T07:06:45.327" v="266" actId="14100"/>
          <ac:picMkLst>
            <pc:docMk/>
            <pc:sldMk cId="2142341427" sldId="317"/>
            <ac:picMk id="2" creationId="{670F604F-C8BB-4C77-BBB1-1CF5B21DF790}"/>
          </ac:picMkLst>
        </pc:picChg>
      </pc:sldChg>
      <pc:sldChg chg="add del replId">
        <pc:chgData name="Krishna Solanki" userId="acb9535816b93691" providerId="Windows Live" clId="Web-{9D415C38-4B92-4A06-9398-00081DA4A209}" dt="2022-01-26T07:03:31.839" v="264"/>
        <pc:sldMkLst>
          <pc:docMk/>
          <pc:sldMk cId="1600821306" sldId="318"/>
        </pc:sldMkLst>
      </pc:sldChg>
      <pc:sldChg chg="modSp new">
        <pc:chgData name="Krishna Solanki" userId="acb9535816b93691" providerId="Windows Live" clId="Web-{9D415C38-4B92-4A06-9398-00081DA4A209}" dt="2022-01-26T08:32:19.871" v="566" actId="20577"/>
        <pc:sldMkLst>
          <pc:docMk/>
          <pc:sldMk cId="2225499694" sldId="318"/>
        </pc:sldMkLst>
        <pc:spChg chg="mod">
          <ac:chgData name="Krishna Solanki" userId="acb9535816b93691" providerId="Windows Live" clId="Web-{9D415C38-4B92-4A06-9398-00081DA4A209}" dt="2022-01-26T08:15:01.284" v="338" actId="20577"/>
          <ac:spMkLst>
            <pc:docMk/>
            <pc:sldMk cId="2225499694" sldId="318"/>
            <ac:spMk id="2" creationId="{02BC1E01-6CE2-402B-B630-DB3F7AE5DB72}"/>
          </ac:spMkLst>
        </pc:spChg>
        <pc:spChg chg="mod">
          <ac:chgData name="Krishna Solanki" userId="acb9535816b93691" providerId="Windows Live" clId="Web-{9D415C38-4B92-4A06-9398-00081DA4A209}" dt="2022-01-26T08:32:19.871" v="566" actId="20577"/>
          <ac:spMkLst>
            <pc:docMk/>
            <pc:sldMk cId="2225499694" sldId="318"/>
            <ac:spMk id="3" creationId="{7D463523-8A97-4504-B4AC-D0A8ED7D0713}"/>
          </ac:spMkLst>
        </pc:spChg>
      </pc:sldChg>
      <pc:sldChg chg="addSp modSp new">
        <pc:chgData name="Krishna Solanki" userId="acb9535816b93691" providerId="Windows Live" clId="Web-{9D415C38-4B92-4A06-9398-00081DA4A209}" dt="2022-01-26T08:54:56.824" v="777" actId="1076"/>
        <pc:sldMkLst>
          <pc:docMk/>
          <pc:sldMk cId="334761802" sldId="319"/>
        </pc:sldMkLst>
        <pc:spChg chg="add mod">
          <ac:chgData name="Krishna Solanki" userId="acb9535816b93691" providerId="Windows Live" clId="Web-{9D415C38-4B92-4A06-9398-00081DA4A209}" dt="2022-01-26T08:54:56.824" v="777" actId="1076"/>
          <ac:spMkLst>
            <pc:docMk/>
            <pc:sldMk cId="334761802" sldId="319"/>
            <ac:spMk id="4" creationId="{80AFE0BE-F0C0-4A40-8708-D2149B905E80}"/>
          </ac:spMkLst>
        </pc:spChg>
        <pc:picChg chg="add mod">
          <ac:chgData name="Krishna Solanki" userId="acb9535816b93691" providerId="Windows Live" clId="Web-{9D415C38-4B92-4A06-9398-00081DA4A209}" dt="2022-01-26T08:53:39.056" v="684" actId="14100"/>
          <ac:picMkLst>
            <pc:docMk/>
            <pc:sldMk cId="334761802" sldId="319"/>
            <ac:picMk id="2" creationId="{7D9E2D1F-AB02-44E1-84AF-E85B0C71CDFF}"/>
          </ac:picMkLst>
        </pc:picChg>
      </pc:sldChg>
      <pc:sldChg chg="addSp delSp modSp new">
        <pc:chgData name="Krishna Solanki" userId="acb9535816b93691" providerId="Windows Live" clId="Web-{9D415C38-4B92-4A06-9398-00081DA4A209}" dt="2022-01-26T09:09:22.406" v="1313" actId="14100"/>
        <pc:sldMkLst>
          <pc:docMk/>
          <pc:sldMk cId="1038360099" sldId="320"/>
        </pc:sldMkLst>
        <pc:spChg chg="add mod">
          <ac:chgData name="Krishna Solanki" userId="acb9535816b93691" providerId="Windows Live" clId="Web-{9D415C38-4B92-4A06-9398-00081DA4A209}" dt="2022-01-26T09:09:08.312" v="1312" actId="20577"/>
          <ac:spMkLst>
            <pc:docMk/>
            <pc:sldMk cId="1038360099" sldId="320"/>
            <ac:spMk id="3" creationId="{FCF1F464-B579-4922-A1E2-7B049F1989B2}"/>
          </ac:spMkLst>
        </pc:spChg>
        <pc:spChg chg="add del">
          <ac:chgData name="Krishna Solanki" userId="acb9535816b93691" providerId="Windows Live" clId="Web-{9D415C38-4B92-4A06-9398-00081DA4A209}" dt="2022-01-26T09:08:29.530" v="1302"/>
          <ac:spMkLst>
            <pc:docMk/>
            <pc:sldMk cId="1038360099" sldId="320"/>
            <ac:spMk id="4" creationId="{5028003F-EF0F-4E38-8649-FAE79146EDD4}"/>
          </ac:spMkLst>
        </pc:spChg>
        <pc:picChg chg="add mod">
          <ac:chgData name="Krishna Solanki" userId="acb9535816b93691" providerId="Windows Live" clId="Web-{9D415C38-4B92-4A06-9398-00081DA4A209}" dt="2022-01-26T09:09:22.406" v="1313" actId="14100"/>
          <ac:picMkLst>
            <pc:docMk/>
            <pc:sldMk cId="1038360099" sldId="320"/>
            <ac:picMk id="2" creationId="{DE7B56FE-F2DF-4A6B-96AA-68904F731B53}"/>
          </ac:picMkLst>
        </pc:picChg>
      </pc:sldChg>
      <pc:sldChg chg="addSp modSp new">
        <pc:chgData name="Krishna Solanki" userId="acb9535816b93691" providerId="Windows Live" clId="Web-{9D415C38-4B92-4A06-9398-00081DA4A209}" dt="2022-01-26T09:12:15.910" v="1380" actId="1076"/>
        <pc:sldMkLst>
          <pc:docMk/>
          <pc:sldMk cId="969189336" sldId="321"/>
        </pc:sldMkLst>
        <pc:spChg chg="add mod">
          <ac:chgData name="Krishna Solanki" userId="acb9535816b93691" providerId="Windows Live" clId="Web-{9D415C38-4B92-4A06-9398-00081DA4A209}" dt="2022-01-26T09:12:15.910" v="1380" actId="1076"/>
          <ac:spMkLst>
            <pc:docMk/>
            <pc:sldMk cId="969189336" sldId="321"/>
            <ac:spMk id="4" creationId="{FA875E15-BCC9-42B6-A3DF-EEC76CBAF6BF}"/>
          </ac:spMkLst>
        </pc:spChg>
        <pc:picChg chg="add mod">
          <ac:chgData name="Krishna Solanki" userId="acb9535816b93691" providerId="Windows Live" clId="Web-{9D415C38-4B92-4A06-9398-00081DA4A209}" dt="2022-01-26T09:10:44.674" v="1318" actId="14100"/>
          <ac:picMkLst>
            <pc:docMk/>
            <pc:sldMk cId="969189336" sldId="321"/>
            <ac:picMk id="2" creationId="{70C24486-D19B-4E01-8E51-44B7820CAE38}"/>
          </ac:picMkLst>
        </pc:picChg>
      </pc:sldChg>
      <pc:sldChg chg="add del replId">
        <pc:chgData name="Krishna Solanki" userId="acb9535816b93691" providerId="Windows Live" clId="Web-{9D415C38-4B92-4A06-9398-00081DA4A209}" dt="2022-01-26T09:11:19.815" v="1322"/>
        <pc:sldMkLst>
          <pc:docMk/>
          <pc:sldMk cId="466159162" sldId="322"/>
        </pc:sldMkLst>
      </pc:sldChg>
      <pc:sldChg chg="add del replId">
        <pc:chgData name="Krishna Solanki" userId="acb9535816b93691" providerId="Windows Live" clId="Web-{9D415C38-4B92-4A06-9398-00081DA4A209}" dt="2022-01-26T09:11:01.502" v="1320"/>
        <pc:sldMkLst>
          <pc:docMk/>
          <pc:sldMk cId="471690194" sldId="322"/>
        </pc:sldMkLst>
      </pc:sldChg>
      <pc:sldChg chg="addSp modSp new">
        <pc:chgData name="Krishna Solanki" userId="acb9535816b93691" providerId="Windows Live" clId="Web-{9D415C38-4B92-4A06-9398-00081DA4A209}" dt="2022-01-26T09:30:38.482" v="1426" actId="1076"/>
        <pc:sldMkLst>
          <pc:docMk/>
          <pc:sldMk cId="2642704591" sldId="322"/>
        </pc:sldMkLst>
        <pc:spChg chg="add mod">
          <ac:chgData name="Krishna Solanki" userId="acb9535816b93691" providerId="Windows Live" clId="Web-{9D415C38-4B92-4A06-9398-00081DA4A209}" dt="2022-01-26T09:27:29.853" v="1403" actId="20577"/>
          <ac:spMkLst>
            <pc:docMk/>
            <pc:sldMk cId="2642704591" sldId="322"/>
            <ac:spMk id="3" creationId="{22A8314D-E5B9-4101-9CDE-76CF41B2AE88}"/>
          </ac:spMkLst>
        </pc:spChg>
        <pc:picChg chg="add mod">
          <ac:chgData name="Krishna Solanki" userId="acb9535816b93691" providerId="Windows Live" clId="Web-{9D415C38-4B92-4A06-9398-00081DA4A209}" dt="2022-01-26T09:30:30.576" v="1424" actId="14100"/>
          <ac:picMkLst>
            <pc:docMk/>
            <pc:sldMk cId="2642704591" sldId="322"/>
            <ac:picMk id="4" creationId="{AFBAB671-5657-4E81-AE31-7133C31DF0F2}"/>
          </ac:picMkLst>
        </pc:picChg>
        <pc:picChg chg="add mod">
          <ac:chgData name="Krishna Solanki" userId="acb9535816b93691" providerId="Windows Live" clId="Web-{9D415C38-4B92-4A06-9398-00081DA4A209}" dt="2022-01-26T09:30:32.607" v="1425" actId="1076"/>
          <ac:picMkLst>
            <pc:docMk/>
            <pc:sldMk cId="2642704591" sldId="322"/>
            <ac:picMk id="5" creationId="{5118464C-0A06-4EDF-BA9A-A222BB76CD03}"/>
          </ac:picMkLst>
        </pc:picChg>
        <pc:picChg chg="add mod">
          <ac:chgData name="Krishna Solanki" userId="acb9535816b93691" providerId="Windows Live" clId="Web-{9D415C38-4B92-4A06-9398-00081DA4A209}" dt="2022-01-26T09:30:38.482" v="1426" actId="1076"/>
          <ac:picMkLst>
            <pc:docMk/>
            <pc:sldMk cId="2642704591" sldId="322"/>
            <ac:picMk id="6" creationId="{51A73D7B-6430-44A3-B863-8CF9D2A29A87}"/>
          </ac:picMkLst>
        </pc:picChg>
      </pc:sldChg>
      <pc:sldChg chg="addSp modSp new">
        <pc:chgData name="Krishna Solanki" userId="acb9535816b93691" providerId="Windows Live" clId="Web-{9D415C38-4B92-4A06-9398-00081DA4A209}" dt="2022-01-26T09:36:30.428" v="1519" actId="20577"/>
        <pc:sldMkLst>
          <pc:docMk/>
          <pc:sldMk cId="2242422870" sldId="323"/>
        </pc:sldMkLst>
        <pc:spChg chg="add mod">
          <ac:chgData name="Krishna Solanki" userId="acb9535816b93691" providerId="Windows Live" clId="Web-{9D415C38-4B92-4A06-9398-00081DA4A209}" dt="2022-01-26T09:36:30.428" v="1519" actId="20577"/>
          <ac:spMkLst>
            <pc:docMk/>
            <pc:sldMk cId="2242422870" sldId="323"/>
            <ac:spMk id="3" creationId="{4A151900-71CA-4D12-ADCB-87E6BB5299C3}"/>
          </ac:spMkLst>
        </pc:spChg>
        <pc:picChg chg="add mod">
          <ac:chgData name="Krishna Solanki" userId="acb9535816b93691" providerId="Windows Live" clId="Web-{9D415C38-4B92-4A06-9398-00081DA4A209}" dt="2022-01-26T09:36:01.537" v="1468" actId="14100"/>
          <ac:picMkLst>
            <pc:docMk/>
            <pc:sldMk cId="2242422870" sldId="323"/>
            <ac:picMk id="4" creationId="{52B60083-148F-4671-97FD-6DAC414CA2F5}"/>
          </ac:picMkLst>
        </pc:picChg>
      </pc:sldChg>
      <pc:sldChg chg="addSp delSp modSp new">
        <pc:chgData name="Krishna Solanki" userId="acb9535816b93691" providerId="Windows Live" clId="Web-{9D415C38-4B92-4A06-9398-00081DA4A209}" dt="2022-01-26T09:39:08.775" v="1538" actId="20577"/>
        <pc:sldMkLst>
          <pc:docMk/>
          <pc:sldMk cId="3403883765" sldId="324"/>
        </pc:sldMkLst>
        <pc:spChg chg="add mod">
          <ac:chgData name="Krishna Solanki" userId="acb9535816b93691" providerId="Windows Live" clId="Web-{9D415C38-4B92-4A06-9398-00081DA4A209}" dt="2022-01-26T09:39:08.775" v="1538" actId="20577"/>
          <ac:spMkLst>
            <pc:docMk/>
            <pc:sldMk cId="3403883765" sldId="324"/>
            <ac:spMk id="5" creationId="{7E3E2611-E757-405F-B878-B8C087E5209E}"/>
          </ac:spMkLst>
        </pc:spChg>
        <pc:picChg chg="add mod">
          <ac:chgData name="Krishna Solanki" userId="acb9535816b93691" providerId="Windows Live" clId="Web-{9D415C38-4B92-4A06-9398-00081DA4A209}" dt="2022-01-26T09:38:38.978" v="1524" actId="14100"/>
          <ac:picMkLst>
            <pc:docMk/>
            <pc:sldMk cId="3403883765" sldId="324"/>
            <ac:picMk id="2" creationId="{A5825AE3-394C-4825-8D8A-3890770EF6F9}"/>
          </ac:picMkLst>
        </pc:picChg>
        <pc:picChg chg="add del mod">
          <ac:chgData name="Krishna Solanki" userId="acb9535816b93691" providerId="Windows Live" clId="Web-{9D415C38-4B92-4A06-9398-00081DA4A209}" dt="2022-01-26T09:38:53.791" v="1526"/>
          <ac:picMkLst>
            <pc:docMk/>
            <pc:sldMk cId="3403883765" sldId="324"/>
            <ac:picMk id="3" creationId="{DC6F7235-0284-40F1-8D10-E07DA3C56A93}"/>
          </ac:picMkLst>
        </pc:picChg>
      </pc:sldChg>
      <pc:sldChg chg="addSp modSp new">
        <pc:chgData name="Krishna Solanki" userId="acb9535816b93691" providerId="Windows Live" clId="Web-{9D415C38-4B92-4A06-9398-00081DA4A209}" dt="2022-01-26T09:41:04.028" v="1581" actId="20577"/>
        <pc:sldMkLst>
          <pc:docMk/>
          <pc:sldMk cId="3983970863" sldId="325"/>
        </pc:sldMkLst>
        <pc:spChg chg="add mod">
          <ac:chgData name="Krishna Solanki" userId="acb9535816b93691" providerId="Windows Live" clId="Web-{9D415C38-4B92-4A06-9398-00081DA4A209}" dt="2022-01-26T09:41:04.028" v="1581" actId="20577"/>
          <ac:spMkLst>
            <pc:docMk/>
            <pc:sldMk cId="3983970863" sldId="325"/>
            <ac:spMk id="4" creationId="{AEE43AE2-FFEE-4D14-A725-C3B3BF0974C0}"/>
          </ac:spMkLst>
        </pc:spChg>
        <pc:picChg chg="add mod">
          <ac:chgData name="Krishna Solanki" userId="acb9535816b93691" providerId="Windows Live" clId="Web-{9D415C38-4B92-4A06-9398-00081DA4A209}" dt="2022-01-26T09:40:41.027" v="1544" actId="14100"/>
          <ac:picMkLst>
            <pc:docMk/>
            <pc:sldMk cId="3983970863" sldId="325"/>
            <ac:picMk id="2" creationId="{5F02A7A6-2FDA-4B81-8CF7-840EC6792905}"/>
          </ac:picMkLst>
        </pc:picChg>
      </pc:sldChg>
      <pc:sldChg chg="addSp modSp new">
        <pc:chgData name="Krishna Solanki" userId="acb9535816b93691" providerId="Windows Live" clId="Web-{9D415C38-4B92-4A06-9398-00081DA4A209}" dt="2022-01-26T09:42:30.186" v="1609" actId="20577"/>
        <pc:sldMkLst>
          <pc:docMk/>
          <pc:sldMk cId="2943172598" sldId="326"/>
        </pc:sldMkLst>
        <pc:spChg chg="add mod">
          <ac:chgData name="Krishna Solanki" userId="acb9535816b93691" providerId="Windows Live" clId="Web-{9D415C38-4B92-4A06-9398-00081DA4A209}" dt="2022-01-26T09:42:30.186" v="1609" actId="20577"/>
          <ac:spMkLst>
            <pc:docMk/>
            <pc:sldMk cId="2943172598" sldId="326"/>
            <ac:spMk id="4" creationId="{73218CB0-EF6A-4B10-B84D-783DE71ED1D8}"/>
          </ac:spMkLst>
        </pc:spChg>
        <pc:picChg chg="add mod">
          <ac:chgData name="Krishna Solanki" userId="acb9535816b93691" providerId="Windows Live" clId="Web-{9D415C38-4B92-4A06-9398-00081DA4A209}" dt="2022-01-26T09:42:05.983" v="1587" actId="14100"/>
          <ac:picMkLst>
            <pc:docMk/>
            <pc:sldMk cId="2943172598" sldId="326"/>
            <ac:picMk id="2" creationId="{C0DE1752-DF43-4754-A423-C638984E2F11}"/>
          </ac:picMkLst>
        </pc:picChg>
      </pc:sldChg>
      <pc:sldChg chg="addSp delSp modSp new">
        <pc:chgData name="Krishna Solanki" userId="acb9535816b93691" providerId="Windows Live" clId="Web-{9D415C38-4B92-4A06-9398-00081DA4A209}" dt="2022-01-26T09:45:08.471" v="1639" actId="20577"/>
        <pc:sldMkLst>
          <pc:docMk/>
          <pc:sldMk cId="1130178472" sldId="327"/>
        </pc:sldMkLst>
        <pc:spChg chg="add del">
          <ac:chgData name="Krishna Solanki" userId="acb9535816b93691" providerId="Windows Live" clId="Web-{9D415C38-4B92-4A06-9398-00081DA4A209}" dt="2022-01-26T09:44:30.642" v="1614"/>
          <ac:spMkLst>
            <pc:docMk/>
            <pc:sldMk cId="1130178472" sldId="327"/>
            <ac:spMk id="3" creationId="{66F8D657-3532-498A-9BEB-F9E1492F488A}"/>
          </ac:spMkLst>
        </pc:spChg>
        <pc:spChg chg="add mod">
          <ac:chgData name="Krishna Solanki" userId="acb9535816b93691" providerId="Windows Live" clId="Web-{9D415C38-4B92-4A06-9398-00081DA4A209}" dt="2022-01-26T09:45:08.471" v="1639" actId="20577"/>
          <ac:spMkLst>
            <pc:docMk/>
            <pc:sldMk cId="1130178472" sldId="327"/>
            <ac:spMk id="5" creationId="{EE560316-9A51-4819-B9D8-CD53E6965C3E}"/>
          </ac:spMkLst>
        </pc:spChg>
        <pc:picChg chg="add mod">
          <ac:chgData name="Krishna Solanki" userId="acb9535816b93691" providerId="Windows Live" clId="Web-{9D415C38-4B92-4A06-9398-00081DA4A209}" dt="2022-01-26T09:44:38.736" v="1616" actId="14100"/>
          <ac:picMkLst>
            <pc:docMk/>
            <pc:sldMk cId="1130178472" sldId="327"/>
            <ac:picMk id="2" creationId="{4809D466-0577-4423-A729-0F5D63035610}"/>
          </ac:picMkLst>
        </pc:picChg>
      </pc:sldChg>
      <pc:sldChg chg="addSp modSp new">
        <pc:chgData name="Krishna Solanki" userId="acb9535816b93691" providerId="Windows Live" clId="Web-{9D415C38-4B92-4A06-9398-00081DA4A209}" dt="2022-01-26T09:48:06.616" v="1686" actId="14100"/>
        <pc:sldMkLst>
          <pc:docMk/>
          <pc:sldMk cId="2076665273" sldId="328"/>
        </pc:sldMkLst>
        <pc:spChg chg="add mod">
          <ac:chgData name="Krishna Solanki" userId="acb9535816b93691" providerId="Windows Live" clId="Web-{9D415C38-4B92-4A06-9398-00081DA4A209}" dt="2022-01-26T09:47:48.506" v="1685" actId="1076"/>
          <ac:spMkLst>
            <pc:docMk/>
            <pc:sldMk cId="2076665273" sldId="328"/>
            <ac:spMk id="4" creationId="{994245AA-DE48-4708-9747-F36E033C237E}"/>
          </ac:spMkLst>
        </pc:spChg>
        <pc:picChg chg="add mod">
          <ac:chgData name="Krishna Solanki" userId="acb9535816b93691" providerId="Windows Live" clId="Web-{9D415C38-4B92-4A06-9398-00081DA4A209}" dt="2022-01-26T09:48:06.616" v="1686" actId="14100"/>
          <ac:picMkLst>
            <pc:docMk/>
            <pc:sldMk cId="2076665273" sldId="328"/>
            <ac:picMk id="2" creationId="{DE9E7F29-5017-4BC2-9CFB-B3F99F65C355}"/>
          </ac:picMkLst>
        </pc:picChg>
        <pc:picChg chg="add mod">
          <ac:chgData name="Krishna Solanki" userId="acb9535816b93691" providerId="Windows Live" clId="Web-{9D415C38-4B92-4A06-9398-00081DA4A209}" dt="2022-01-26T09:47:41.615" v="1684" actId="14100"/>
          <ac:picMkLst>
            <pc:docMk/>
            <pc:sldMk cId="2076665273" sldId="328"/>
            <ac:picMk id="5" creationId="{FDEFB7FB-89F0-47E2-8DD8-16BC490558D9}"/>
          </ac:picMkLst>
        </pc:picChg>
      </pc:sldChg>
      <pc:sldChg chg="addSp modSp new">
        <pc:chgData name="Krishna Solanki" userId="acb9535816b93691" providerId="Windows Live" clId="Web-{9D415C38-4B92-4A06-9398-00081DA4A209}" dt="2022-01-26T09:49:26.649" v="1718" actId="20577"/>
        <pc:sldMkLst>
          <pc:docMk/>
          <pc:sldMk cId="1344929350" sldId="329"/>
        </pc:sldMkLst>
        <pc:spChg chg="add mod">
          <ac:chgData name="Krishna Solanki" userId="acb9535816b93691" providerId="Windows Live" clId="Web-{9D415C38-4B92-4A06-9398-00081DA4A209}" dt="2022-01-26T09:49:26.649" v="1718" actId="20577"/>
          <ac:spMkLst>
            <pc:docMk/>
            <pc:sldMk cId="1344929350" sldId="329"/>
            <ac:spMk id="4" creationId="{2D9F4152-CEA6-4E12-B01E-DC5F83CBF250}"/>
          </ac:spMkLst>
        </pc:spChg>
        <pc:picChg chg="add mod">
          <ac:chgData name="Krishna Solanki" userId="acb9535816b93691" providerId="Windows Live" clId="Web-{9D415C38-4B92-4A06-9398-00081DA4A209}" dt="2022-01-26T09:49:00.680" v="1694" actId="14100"/>
          <ac:picMkLst>
            <pc:docMk/>
            <pc:sldMk cId="1344929350" sldId="329"/>
            <ac:picMk id="2" creationId="{F979E019-0E47-4532-94F5-489ADA025F54}"/>
          </ac:picMkLst>
        </pc:picChg>
      </pc:sldChg>
      <pc:sldChg chg="addSp modSp new">
        <pc:chgData name="Krishna Solanki" userId="acb9535816b93691" providerId="Windows Live" clId="Web-{9D415C38-4B92-4A06-9398-00081DA4A209}" dt="2022-01-26T09:50:57.604" v="1780" actId="20577"/>
        <pc:sldMkLst>
          <pc:docMk/>
          <pc:sldMk cId="946333375" sldId="330"/>
        </pc:sldMkLst>
        <pc:spChg chg="add mod">
          <ac:chgData name="Krishna Solanki" userId="acb9535816b93691" providerId="Windows Live" clId="Web-{9D415C38-4B92-4A06-9398-00081DA4A209}" dt="2022-01-26T09:50:57.604" v="1780" actId="20577"/>
          <ac:spMkLst>
            <pc:docMk/>
            <pc:sldMk cId="946333375" sldId="330"/>
            <ac:spMk id="4" creationId="{A97112C8-B22B-44C2-BE9A-F9565298BBA4}"/>
          </ac:spMkLst>
        </pc:spChg>
        <pc:picChg chg="add mod">
          <ac:chgData name="Krishna Solanki" userId="acb9535816b93691" providerId="Windows Live" clId="Web-{9D415C38-4B92-4A06-9398-00081DA4A209}" dt="2022-01-26T09:50:15.119" v="1723" actId="14100"/>
          <ac:picMkLst>
            <pc:docMk/>
            <pc:sldMk cId="946333375" sldId="330"/>
            <ac:picMk id="2" creationId="{A788B601-0B9B-42C6-B00A-3B1A5942A989}"/>
          </ac:picMkLst>
        </pc:picChg>
      </pc:sldChg>
      <pc:sldChg chg="addSp delSp modSp new">
        <pc:chgData name="Krishna Solanki" userId="acb9535816b93691" providerId="Windows Live" clId="Web-{9D415C38-4B92-4A06-9398-00081DA4A209}" dt="2022-01-26T09:55:17.751" v="1893" actId="20577"/>
        <pc:sldMkLst>
          <pc:docMk/>
          <pc:sldMk cId="3823364790" sldId="331"/>
        </pc:sldMkLst>
        <pc:spChg chg="add mod">
          <ac:chgData name="Krishna Solanki" userId="acb9535816b93691" providerId="Windows Live" clId="Web-{9D415C38-4B92-4A06-9398-00081DA4A209}" dt="2022-01-26T09:55:17.751" v="1893" actId="20577"/>
          <ac:spMkLst>
            <pc:docMk/>
            <pc:sldMk cId="3823364790" sldId="331"/>
            <ac:spMk id="7" creationId="{12231C69-0110-4003-B4ED-3CF3DB4164C3}"/>
          </ac:spMkLst>
        </pc:spChg>
        <pc:picChg chg="add mod">
          <ac:chgData name="Krishna Solanki" userId="acb9535816b93691" providerId="Windows Live" clId="Web-{9D415C38-4B92-4A06-9398-00081DA4A209}" dt="2022-01-26T09:52:16.137" v="1787" actId="1076"/>
          <ac:picMkLst>
            <pc:docMk/>
            <pc:sldMk cId="3823364790" sldId="331"/>
            <ac:picMk id="2" creationId="{03865119-364C-4979-B041-967EBFACEC1D}"/>
          </ac:picMkLst>
        </pc:picChg>
        <pc:picChg chg="add del mod">
          <ac:chgData name="Krishna Solanki" userId="acb9535816b93691" providerId="Windows Live" clId="Web-{9D415C38-4B92-4A06-9398-00081DA4A209}" dt="2022-01-26T09:53:22.076" v="1792"/>
          <ac:picMkLst>
            <pc:docMk/>
            <pc:sldMk cId="3823364790" sldId="331"/>
            <ac:picMk id="3" creationId="{6D0F5C16-1D19-44BD-A5E3-A4F41F44CDE2}"/>
          </ac:picMkLst>
        </pc:picChg>
        <pc:picChg chg="add mod">
          <ac:chgData name="Krishna Solanki" userId="acb9535816b93691" providerId="Windows Live" clId="Web-{9D415C38-4B92-4A06-9398-00081DA4A209}" dt="2022-01-26T09:53:39.514" v="1797" actId="14100"/>
          <ac:picMkLst>
            <pc:docMk/>
            <pc:sldMk cId="3823364790" sldId="331"/>
            <ac:picMk id="4" creationId="{80585564-8F9B-41FC-82BA-72D74D2AAF3E}"/>
          </ac:picMkLst>
        </pc:picChg>
        <pc:picChg chg="add mod">
          <ac:chgData name="Krishna Solanki" userId="acb9535816b93691" providerId="Windows Live" clId="Web-{9D415C38-4B92-4A06-9398-00081DA4A209}" dt="2022-01-26T09:54:13.296" v="1801" actId="1076"/>
          <ac:picMkLst>
            <pc:docMk/>
            <pc:sldMk cId="3823364790" sldId="331"/>
            <ac:picMk id="5" creationId="{9F48DA97-1A5E-40DD-A1DD-11FD8B18396F}"/>
          </ac:picMkLst>
        </pc:picChg>
      </pc:sldChg>
      <pc:sldChg chg="new del">
        <pc:chgData name="Krishna Solanki" userId="acb9535816b93691" providerId="Windows Live" clId="Web-{9D415C38-4B92-4A06-9398-00081DA4A209}" dt="2022-01-26T09:55:33.392" v="1895"/>
        <pc:sldMkLst>
          <pc:docMk/>
          <pc:sldMk cId="1422361424" sldId="332"/>
        </pc:sldMkLst>
      </pc:sldChg>
      <pc:sldChg chg="modSp new">
        <pc:chgData name="Krishna Solanki" userId="acb9535816b93691" providerId="Windows Live" clId="Web-{9D415C38-4B92-4A06-9398-00081DA4A209}" dt="2022-01-26T11:07:45.585" v="2127" actId="20577"/>
        <pc:sldMkLst>
          <pc:docMk/>
          <pc:sldMk cId="2255485551" sldId="332"/>
        </pc:sldMkLst>
        <pc:spChg chg="mod">
          <ac:chgData name="Krishna Solanki" userId="acb9535816b93691" providerId="Windows Live" clId="Web-{9D415C38-4B92-4A06-9398-00081DA4A209}" dt="2022-01-26T09:55:49.564" v="1910" actId="20577"/>
          <ac:spMkLst>
            <pc:docMk/>
            <pc:sldMk cId="2255485551" sldId="332"/>
            <ac:spMk id="2" creationId="{69D6DA7C-425F-4B76-9DF2-32B56534BA6C}"/>
          </ac:spMkLst>
        </pc:spChg>
        <pc:spChg chg="mod">
          <ac:chgData name="Krishna Solanki" userId="acb9535816b93691" providerId="Windows Live" clId="Web-{9D415C38-4B92-4A06-9398-00081DA4A209}" dt="2022-01-26T11:07:45.585" v="2127" actId="20577"/>
          <ac:spMkLst>
            <pc:docMk/>
            <pc:sldMk cId="2255485551" sldId="332"/>
            <ac:spMk id="3" creationId="{10B8C5D5-F3DD-41AE-9D55-5846F12B0F9B}"/>
          </ac:spMkLst>
        </pc:spChg>
      </pc:sldChg>
      <pc:sldChg chg="new">
        <pc:chgData name="Krishna Solanki" userId="acb9535816b93691" providerId="Windows Live" clId="Web-{9D415C38-4B92-4A06-9398-00081DA4A209}" dt="2022-01-26T11:07:50.257" v="2128"/>
        <pc:sldMkLst>
          <pc:docMk/>
          <pc:sldMk cId="3303371357" sldId="333"/>
        </pc:sldMkLst>
      </pc:sldChg>
    </pc:docChg>
  </pc:docChgLst>
  <pc:docChgLst>
    <pc:chgData name="Krishna Solanki" userId="acb9535816b93691" providerId="Windows Live" clId="Web-{917EFED5-5782-404A-B2FA-2F5147B8C836}"/>
    <pc:docChg chg="addSld modSld">
      <pc:chgData name="Krishna Solanki" userId="acb9535816b93691" providerId="Windows Live" clId="Web-{917EFED5-5782-404A-B2FA-2F5147B8C836}" dt="2022-01-29T03:16:29.303" v="334" actId="1076"/>
      <pc:docMkLst>
        <pc:docMk/>
      </pc:docMkLst>
      <pc:sldChg chg="modSp">
        <pc:chgData name="Krishna Solanki" userId="acb9535816b93691" providerId="Windows Live" clId="Web-{917EFED5-5782-404A-B2FA-2F5147B8C836}" dt="2022-01-29T03:00:23.866" v="6" actId="20577"/>
        <pc:sldMkLst>
          <pc:docMk/>
          <pc:sldMk cId="2994079052" sldId="307"/>
        </pc:sldMkLst>
        <pc:spChg chg="mod">
          <ac:chgData name="Krishna Solanki" userId="acb9535816b93691" providerId="Windows Live" clId="Web-{917EFED5-5782-404A-B2FA-2F5147B8C836}" dt="2022-01-29T03:00:23.866" v="6" actId="20577"/>
          <ac:spMkLst>
            <pc:docMk/>
            <pc:sldMk cId="2994079052" sldId="307"/>
            <ac:spMk id="3" creationId="{6103CD2B-45B2-4D71-9780-286495B3AD43}"/>
          </ac:spMkLst>
        </pc:spChg>
      </pc:sldChg>
      <pc:sldChg chg="addSp delSp modSp mod setBg">
        <pc:chgData name="Krishna Solanki" userId="acb9535816b93691" providerId="Windows Live" clId="Web-{917EFED5-5782-404A-B2FA-2F5147B8C836}" dt="2022-01-29T03:14:53.318" v="317"/>
        <pc:sldMkLst>
          <pc:docMk/>
          <pc:sldMk cId="4271748250" sldId="345"/>
        </pc:sldMkLst>
        <pc:spChg chg="mod">
          <ac:chgData name="Krishna Solanki" userId="acb9535816b93691" providerId="Windows Live" clId="Web-{917EFED5-5782-404A-B2FA-2F5147B8C836}" dt="2022-01-29T03:14:53.318" v="317"/>
          <ac:spMkLst>
            <pc:docMk/>
            <pc:sldMk cId="4271748250" sldId="345"/>
            <ac:spMk id="2" creationId="{D8538ABE-67C2-435E-B3F1-FC149D398C91}"/>
          </ac:spMkLst>
        </pc:spChg>
        <pc:spChg chg="del">
          <ac:chgData name="Krishna Solanki" userId="acb9535816b93691" providerId="Windows Live" clId="Web-{917EFED5-5782-404A-B2FA-2F5147B8C836}" dt="2022-01-29T03:14:53.318" v="317"/>
          <ac:spMkLst>
            <pc:docMk/>
            <pc:sldMk cId="4271748250" sldId="345"/>
            <ac:spMk id="3" creationId="{298E4730-0DA4-4246-9368-3171200C3F5F}"/>
          </ac:spMkLst>
        </pc:spChg>
        <pc:spChg chg="add">
          <ac:chgData name="Krishna Solanki" userId="acb9535816b93691" providerId="Windows Live" clId="Web-{917EFED5-5782-404A-B2FA-2F5147B8C836}" dt="2022-01-29T03:14:53.318" v="317"/>
          <ac:spMkLst>
            <pc:docMk/>
            <pc:sldMk cId="4271748250" sldId="345"/>
            <ac:spMk id="9" creationId="{2E442304-DDBD-4F7B-8017-36BCC863FB40}"/>
          </ac:spMkLst>
        </pc:spChg>
        <pc:spChg chg="add">
          <ac:chgData name="Krishna Solanki" userId="acb9535816b93691" providerId="Windows Live" clId="Web-{917EFED5-5782-404A-B2FA-2F5147B8C836}" dt="2022-01-29T03:14:53.318" v="317"/>
          <ac:spMkLst>
            <pc:docMk/>
            <pc:sldMk cId="4271748250" sldId="345"/>
            <ac:spMk id="11" creationId="{5E107275-3853-46FD-A241-DE4355A42675}"/>
          </ac:spMkLst>
        </pc:spChg>
        <pc:graphicFrameChg chg="add">
          <ac:chgData name="Krishna Solanki" userId="acb9535816b93691" providerId="Windows Live" clId="Web-{917EFED5-5782-404A-B2FA-2F5147B8C836}" dt="2022-01-29T03:14:53.318" v="317"/>
          <ac:graphicFrameMkLst>
            <pc:docMk/>
            <pc:sldMk cId="4271748250" sldId="345"/>
            <ac:graphicFrameMk id="5" creationId="{2BC2F06F-5BE8-4995-AB2B-685CC0829298}"/>
          </ac:graphicFrameMkLst>
        </pc:graphicFrameChg>
      </pc:sldChg>
      <pc:sldChg chg="addSp delSp">
        <pc:chgData name="Krishna Solanki" userId="acb9535816b93691" providerId="Windows Live" clId="Web-{917EFED5-5782-404A-B2FA-2F5147B8C836}" dt="2022-01-29T03:15:13.380" v="320"/>
        <pc:sldMkLst>
          <pc:docMk/>
          <pc:sldMk cId="2747978245" sldId="346"/>
        </pc:sldMkLst>
        <pc:spChg chg="add del">
          <ac:chgData name="Krishna Solanki" userId="acb9535816b93691" providerId="Windows Live" clId="Web-{917EFED5-5782-404A-B2FA-2F5147B8C836}" dt="2022-01-29T03:15:13.380" v="320"/>
          <ac:spMkLst>
            <pc:docMk/>
            <pc:sldMk cId="2747978245" sldId="346"/>
            <ac:spMk id="3" creationId="{7D599313-9EB8-45CF-A082-17FFC97AD51F}"/>
          </ac:spMkLst>
        </pc:spChg>
        <pc:graphicFrameChg chg="add del">
          <ac:chgData name="Krishna Solanki" userId="acb9535816b93691" providerId="Windows Live" clId="Web-{917EFED5-5782-404A-B2FA-2F5147B8C836}" dt="2022-01-29T03:15:13.365" v="319"/>
          <ac:graphicFrameMkLst>
            <pc:docMk/>
            <pc:sldMk cId="2747978245" sldId="346"/>
            <ac:graphicFrameMk id="5" creationId="{2BFECCF7-A29B-413B-8A17-A31EAA427CD6}"/>
          </ac:graphicFrameMkLst>
        </pc:graphicFrameChg>
        <pc:graphicFrameChg chg="add">
          <ac:chgData name="Krishna Solanki" userId="acb9535816b93691" providerId="Windows Live" clId="Web-{917EFED5-5782-404A-B2FA-2F5147B8C836}" dt="2022-01-29T03:15:13.380" v="320"/>
          <ac:graphicFrameMkLst>
            <pc:docMk/>
            <pc:sldMk cId="2747978245" sldId="346"/>
            <ac:graphicFrameMk id="7" creationId="{2722DF0F-160B-4509-BC49-7C384F2B557D}"/>
          </ac:graphicFrameMkLst>
        </pc:graphicFrameChg>
      </pc:sldChg>
      <pc:sldChg chg="addSp delSp modSp new mod setBg">
        <pc:chgData name="Krishna Solanki" userId="acb9535816b93691" providerId="Windows Live" clId="Web-{917EFED5-5782-404A-B2FA-2F5147B8C836}" dt="2022-01-29T03:15:56.319" v="324"/>
        <pc:sldMkLst>
          <pc:docMk/>
          <pc:sldMk cId="1308813552" sldId="347"/>
        </pc:sldMkLst>
        <pc:spChg chg="mod">
          <ac:chgData name="Krishna Solanki" userId="acb9535816b93691" providerId="Windows Live" clId="Web-{917EFED5-5782-404A-B2FA-2F5147B8C836}" dt="2022-01-29T03:15:56.319" v="324"/>
          <ac:spMkLst>
            <pc:docMk/>
            <pc:sldMk cId="1308813552" sldId="347"/>
            <ac:spMk id="2" creationId="{5CE30490-32AC-4A14-9151-F47E86210D8E}"/>
          </ac:spMkLst>
        </pc:spChg>
        <pc:spChg chg="del mod">
          <ac:chgData name="Krishna Solanki" userId="acb9535816b93691" providerId="Windows Live" clId="Web-{917EFED5-5782-404A-B2FA-2F5147B8C836}" dt="2022-01-29T03:15:56.319" v="324"/>
          <ac:spMkLst>
            <pc:docMk/>
            <pc:sldMk cId="1308813552" sldId="347"/>
            <ac:spMk id="3" creationId="{FE48CDF4-0CEA-4491-B36E-A2038E261B5B}"/>
          </ac:spMkLst>
        </pc:spChg>
        <pc:spChg chg="add">
          <ac:chgData name="Krishna Solanki" userId="acb9535816b93691" providerId="Windows Live" clId="Web-{917EFED5-5782-404A-B2FA-2F5147B8C836}" dt="2022-01-29T03:15:56.319" v="324"/>
          <ac:spMkLst>
            <pc:docMk/>
            <pc:sldMk cId="1308813552" sldId="347"/>
            <ac:spMk id="9" creationId="{2E442304-DDBD-4F7B-8017-36BCC863FB40}"/>
          </ac:spMkLst>
        </pc:spChg>
        <pc:spChg chg="add">
          <ac:chgData name="Krishna Solanki" userId="acb9535816b93691" providerId="Windows Live" clId="Web-{917EFED5-5782-404A-B2FA-2F5147B8C836}" dt="2022-01-29T03:15:56.319" v="324"/>
          <ac:spMkLst>
            <pc:docMk/>
            <pc:sldMk cId="1308813552" sldId="347"/>
            <ac:spMk id="11" creationId="{5E107275-3853-46FD-A241-DE4355A42675}"/>
          </ac:spMkLst>
        </pc:spChg>
        <pc:graphicFrameChg chg="add">
          <ac:chgData name="Krishna Solanki" userId="acb9535816b93691" providerId="Windows Live" clId="Web-{917EFED5-5782-404A-B2FA-2F5147B8C836}" dt="2022-01-29T03:15:56.319" v="324"/>
          <ac:graphicFrameMkLst>
            <pc:docMk/>
            <pc:sldMk cId="1308813552" sldId="347"/>
            <ac:graphicFrameMk id="5" creationId="{78DEA3FB-0D87-4479-9CEC-CA9ABB412EE9}"/>
          </ac:graphicFrameMkLst>
        </pc:graphicFrameChg>
      </pc:sldChg>
      <pc:sldChg chg="addSp delSp modSp new mod setBg">
        <pc:chgData name="Krishna Solanki" userId="acb9535816b93691" providerId="Windows Live" clId="Web-{917EFED5-5782-404A-B2FA-2F5147B8C836}" dt="2022-01-29T03:15:27.256" v="323"/>
        <pc:sldMkLst>
          <pc:docMk/>
          <pc:sldMk cId="1460590126" sldId="348"/>
        </pc:sldMkLst>
        <pc:spChg chg="del">
          <ac:chgData name="Krishna Solanki" userId="acb9535816b93691" providerId="Windows Live" clId="Web-{917EFED5-5782-404A-B2FA-2F5147B8C836}" dt="2022-01-29T03:11:18.002" v="87"/>
          <ac:spMkLst>
            <pc:docMk/>
            <pc:sldMk cId="1460590126" sldId="348"/>
            <ac:spMk id="2" creationId="{C7274012-44F3-46A5-82FC-AF9F8FC79F16}"/>
          </ac:spMkLst>
        </pc:spChg>
        <pc:spChg chg="add del mod">
          <ac:chgData name="Krishna Solanki" userId="acb9535816b93691" providerId="Windows Live" clId="Web-{917EFED5-5782-404A-B2FA-2F5147B8C836}" dt="2022-01-29T03:15:27.256" v="323"/>
          <ac:spMkLst>
            <pc:docMk/>
            <pc:sldMk cId="1460590126" sldId="348"/>
            <ac:spMk id="3" creationId="{00B92706-8581-4672-83B3-168B249B4254}"/>
          </ac:spMkLst>
        </pc:spChg>
        <pc:spChg chg="add">
          <ac:chgData name="Krishna Solanki" userId="acb9535816b93691" providerId="Windows Live" clId="Web-{917EFED5-5782-404A-B2FA-2F5147B8C836}" dt="2022-01-29T03:15:27.256" v="323"/>
          <ac:spMkLst>
            <pc:docMk/>
            <pc:sldMk cId="1460590126" sldId="348"/>
            <ac:spMk id="8" creationId="{2B566528-1B12-4246-9431-5C2D7D081168}"/>
          </ac:spMkLst>
        </pc:spChg>
        <pc:spChg chg="add del">
          <ac:chgData name="Krishna Solanki" userId="acb9535816b93691" providerId="Windows Live" clId="Web-{917EFED5-5782-404A-B2FA-2F5147B8C836}" dt="2022-01-29T03:15:27.240" v="322"/>
          <ac:spMkLst>
            <pc:docMk/>
            <pc:sldMk cId="1460590126" sldId="348"/>
            <ac:spMk id="10" creationId="{257363FD-7E77-4145-9483-331A807ADF0E}"/>
          </ac:spMkLst>
        </pc:spChg>
        <pc:spChg chg="add">
          <ac:chgData name="Krishna Solanki" userId="acb9535816b93691" providerId="Windows Live" clId="Web-{917EFED5-5782-404A-B2FA-2F5147B8C836}" dt="2022-01-29T03:15:27.256" v="323"/>
          <ac:spMkLst>
            <pc:docMk/>
            <pc:sldMk cId="1460590126" sldId="348"/>
            <ac:spMk id="12" creationId="{A580F890-B085-4E95-96AA-55AEBEC5CE6E}"/>
          </ac:spMkLst>
        </pc:spChg>
        <pc:spChg chg="add">
          <ac:chgData name="Krishna Solanki" userId="acb9535816b93691" providerId="Windows Live" clId="Web-{917EFED5-5782-404A-B2FA-2F5147B8C836}" dt="2022-01-29T03:15:27.256" v="323"/>
          <ac:spMkLst>
            <pc:docMk/>
            <pc:sldMk cId="1460590126" sldId="348"/>
            <ac:spMk id="13" creationId="{00B92706-8581-4672-83B3-168B249B4254}"/>
          </ac:spMkLst>
        </pc:spChg>
        <pc:spChg chg="add">
          <ac:chgData name="Krishna Solanki" userId="acb9535816b93691" providerId="Windows Live" clId="Web-{917EFED5-5782-404A-B2FA-2F5147B8C836}" dt="2022-01-29T03:15:27.256" v="323"/>
          <ac:spMkLst>
            <pc:docMk/>
            <pc:sldMk cId="1460590126" sldId="348"/>
            <ac:spMk id="14" creationId="{D3F51FEB-38FB-4F6C-9F7B-2F2AFAB65463}"/>
          </ac:spMkLst>
        </pc:spChg>
        <pc:spChg chg="add">
          <ac:chgData name="Krishna Solanki" userId="acb9535816b93691" providerId="Windows Live" clId="Web-{917EFED5-5782-404A-B2FA-2F5147B8C836}" dt="2022-01-29T03:15:27.256" v="323"/>
          <ac:spMkLst>
            <pc:docMk/>
            <pc:sldMk cId="1460590126" sldId="348"/>
            <ac:spMk id="15" creationId="{2E80C965-DB6D-4F81-9E9E-B027384D0BD6}"/>
          </ac:spMkLst>
        </pc:spChg>
        <pc:spChg chg="add">
          <ac:chgData name="Krishna Solanki" userId="acb9535816b93691" providerId="Windows Live" clId="Web-{917EFED5-5782-404A-B2FA-2F5147B8C836}" dt="2022-01-29T03:15:27.256" v="323"/>
          <ac:spMkLst>
            <pc:docMk/>
            <pc:sldMk cId="1460590126" sldId="348"/>
            <ac:spMk id="16" creationId="{1E547BA6-BAE0-43BB-A7CA-60F69CE252F0}"/>
          </ac:spMkLst>
        </pc:spChg>
        <pc:graphicFrameChg chg="add del">
          <ac:chgData name="Krishna Solanki" userId="acb9535816b93691" providerId="Windows Live" clId="Web-{917EFED5-5782-404A-B2FA-2F5147B8C836}" dt="2022-01-29T03:15:27.240" v="322"/>
          <ac:graphicFrameMkLst>
            <pc:docMk/>
            <pc:sldMk cId="1460590126" sldId="348"/>
            <ac:graphicFrameMk id="5" creationId="{6ECE748B-8D6E-4725-9752-92504C75086E}"/>
          </ac:graphicFrameMkLst>
        </pc:graphicFrameChg>
        <pc:picChg chg="add del">
          <ac:chgData name="Krishna Solanki" userId="acb9535816b93691" providerId="Windows Live" clId="Web-{917EFED5-5782-404A-B2FA-2F5147B8C836}" dt="2022-01-29T03:15:27.240" v="322"/>
          <ac:picMkLst>
            <pc:docMk/>
            <pc:sldMk cId="1460590126" sldId="348"/>
            <ac:picMk id="6" creationId="{0BC435E1-F88A-43AB-A989-3CE55A00B339}"/>
          </ac:picMkLst>
        </pc:picChg>
      </pc:sldChg>
      <pc:sldChg chg="modSp new">
        <pc:chgData name="Krishna Solanki" userId="acb9535816b93691" providerId="Windows Live" clId="Web-{917EFED5-5782-404A-B2FA-2F5147B8C836}" dt="2022-01-29T03:16:29.303" v="334" actId="1076"/>
        <pc:sldMkLst>
          <pc:docMk/>
          <pc:sldMk cId="1534519346" sldId="349"/>
        </pc:sldMkLst>
        <pc:spChg chg="mod">
          <ac:chgData name="Krishna Solanki" userId="acb9535816b93691" providerId="Windows Live" clId="Web-{917EFED5-5782-404A-B2FA-2F5147B8C836}" dt="2022-01-29T03:16:29.303" v="334" actId="1076"/>
          <ac:spMkLst>
            <pc:docMk/>
            <pc:sldMk cId="1534519346" sldId="349"/>
            <ac:spMk id="2" creationId="{1693A14D-7287-477C-AE76-E5E55DA10E2C}"/>
          </ac:spMkLst>
        </pc:spChg>
      </pc:sldChg>
    </pc:docChg>
  </pc:docChgLst>
  <pc:docChgLst>
    <pc:chgData name="Krishna Solanki" userId="acb9535816b93691" providerId="Windows Live" clId="Web-{5176EE4B-9138-4441-9BF0-BDA88284B79D}"/>
    <pc:docChg chg="addSld delSld modSld">
      <pc:chgData name="Krishna Solanki" userId="acb9535816b93691" providerId="Windows Live" clId="Web-{5176EE4B-9138-4441-9BF0-BDA88284B79D}" dt="2022-01-21T16:03:17.363" v="1360" actId="1076"/>
      <pc:docMkLst>
        <pc:docMk/>
      </pc:docMkLst>
      <pc:sldChg chg="modSp">
        <pc:chgData name="Krishna Solanki" userId="acb9535816b93691" providerId="Windows Live" clId="Web-{5176EE4B-9138-4441-9BF0-BDA88284B79D}" dt="2022-01-21T13:26:42.907" v="91" actId="20577"/>
        <pc:sldMkLst>
          <pc:docMk/>
          <pc:sldMk cId="109857222" sldId="256"/>
        </pc:sldMkLst>
        <pc:spChg chg="mod">
          <ac:chgData name="Krishna Solanki" userId="acb9535816b93691" providerId="Windows Live" clId="Web-{5176EE4B-9138-4441-9BF0-BDA88284B79D}" dt="2022-01-21T13:26:42.907" v="91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Krishna Solanki" userId="acb9535816b93691" providerId="Windows Live" clId="Web-{5176EE4B-9138-4441-9BF0-BDA88284B79D}" dt="2022-01-21T13:26:23.344" v="90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 new">
        <pc:chgData name="Krishna Solanki" userId="acb9535816b93691" providerId="Windows Live" clId="Web-{5176EE4B-9138-4441-9BF0-BDA88284B79D}" dt="2022-01-21T13:29:29.473" v="218" actId="20577"/>
        <pc:sldMkLst>
          <pc:docMk/>
          <pc:sldMk cId="2084030066" sldId="257"/>
        </pc:sldMkLst>
        <pc:spChg chg="mod">
          <ac:chgData name="Krishna Solanki" userId="acb9535816b93691" providerId="Windows Live" clId="Web-{5176EE4B-9138-4441-9BF0-BDA88284B79D}" dt="2022-01-21T13:26:53.751" v="96" actId="20577"/>
          <ac:spMkLst>
            <pc:docMk/>
            <pc:sldMk cId="2084030066" sldId="257"/>
            <ac:spMk id="2" creationId="{16275301-8566-4C1E-B6CF-D7FD57C21CB4}"/>
          </ac:spMkLst>
        </pc:spChg>
        <pc:spChg chg="mod">
          <ac:chgData name="Krishna Solanki" userId="acb9535816b93691" providerId="Windows Live" clId="Web-{5176EE4B-9138-4441-9BF0-BDA88284B79D}" dt="2022-01-21T13:29:29.473" v="218" actId="20577"/>
          <ac:spMkLst>
            <pc:docMk/>
            <pc:sldMk cId="2084030066" sldId="257"/>
            <ac:spMk id="3" creationId="{A5E2535E-8594-40F8-9C09-2E8950E47DB4}"/>
          </ac:spMkLst>
        </pc:spChg>
      </pc:sldChg>
      <pc:sldChg chg="addSp delSp modSp new">
        <pc:chgData name="Krishna Solanki" userId="acb9535816b93691" providerId="Windows Live" clId="Web-{5176EE4B-9138-4441-9BF0-BDA88284B79D}" dt="2022-01-21T13:45:56.197" v="518" actId="20577"/>
        <pc:sldMkLst>
          <pc:docMk/>
          <pc:sldMk cId="259287265" sldId="258"/>
        </pc:sldMkLst>
        <pc:spChg chg="mod">
          <ac:chgData name="Krishna Solanki" userId="acb9535816b93691" providerId="Windows Live" clId="Web-{5176EE4B-9138-4441-9BF0-BDA88284B79D}" dt="2022-01-21T13:30:21.849" v="256" actId="20577"/>
          <ac:spMkLst>
            <pc:docMk/>
            <pc:sldMk cId="259287265" sldId="258"/>
            <ac:spMk id="2" creationId="{6AB5E705-DB88-4F5C-9B0A-22EE9A22AD00}"/>
          </ac:spMkLst>
        </pc:spChg>
        <pc:spChg chg="mod">
          <ac:chgData name="Krishna Solanki" userId="acb9535816b93691" providerId="Windows Live" clId="Web-{5176EE4B-9138-4441-9BF0-BDA88284B79D}" dt="2022-01-21T13:45:56.197" v="518" actId="20577"/>
          <ac:spMkLst>
            <pc:docMk/>
            <pc:sldMk cId="259287265" sldId="258"/>
            <ac:spMk id="3" creationId="{BF6097B9-2842-4EA5-8C2D-F8B8FB0CD8B9}"/>
          </ac:spMkLst>
        </pc:spChg>
        <pc:picChg chg="add del mod">
          <ac:chgData name="Krishna Solanki" userId="acb9535816b93691" providerId="Windows Live" clId="Web-{5176EE4B-9138-4441-9BF0-BDA88284B79D}" dt="2022-01-21T13:43:13.865" v="425"/>
          <ac:picMkLst>
            <pc:docMk/>
            <pc:sldMk cId="259287265" sldId="258"/>
            <ac:picMk id="4" creationId="{B07D01BE-CCBD-42E0-A8E3-8C287602533D}"/>
          </ac:picMkLst>
        </pc:picChg>
      </pc:sldChg>
      <pc:sldChg chg="addSp delSp modSp new">
        <pc:chgData name="Krishna Solanki" userId="acb9535816b93691" providerId="Windows Live" clId="Web-{5176EE4B-9138-4441-9BF0-BDA88284B79D}" dt="2022-01-21T13:45:25.149" v="500" actId="14100"/>
        <pc:sldMkLst>
          <pc:docMk/>
          <pc:sldMk cId="4112165367" sldId="259"/>
        </pc:sldMkLst>
        <pc:spChg chg="del">
          <ac:chgData name="Krishna Solanki" userId="acb9535816b93691" providerId="Windows Live" clId="Web-{5176EE4B-9138-4441-9BF0-BDA88284B79D}" dt="2022-01-21T13:45:02.820" v="495"/>
          <ac:spMkLst>
            <pc:docMk/>
            <pc:sldMk cId="4112165367" sldId="259"/>
            <ac:spMk id="2" creationId="{AED26738-1B5F-49F3-AEFB-8CB293E6407D}"/>
          </ac:spMkLst>
        </pc:spChg>
        <pc:spChg chg="del mod">
          <ac:chgData name="Krishna Solanki" userId="acb9535816b93691" providerId="Windows Live" clId="Web-{5176EE4B-9138-4441-9BF0-BDA88284B79D}" dt="2022-01-21T13:45:10.648" v="497"/>
          <ac:spMkLst>
            <pc:docMk/>
            <pc:sldMk cId="4112165367" sldId="259"/>
            <ac:spMk id="3" creationId="{3DF04872-615C-4CBD-B50E-5AA3A5F3A796}"/>
          </ac:spMkLst>
        </pc:spChg>
        <pc:picChg chg="add mod ord">
          <ac:chgData name="Krishna Solanki" userId="acb9535816b93691" providerId="Windows Live" clId="Web-{5176EE4B-9138-4441-9BF0-BDA88284B79D}" dt="2022-01-21T13:45:25.149" v="500" actId="14100"/>
          <ac:picMkLst>
            <pc:docMk/>
            <pc:sldMk cId="4112165367" sldId="259"/>
            <ac:picMk id="4" creationId="{82A6725A-D305-437B-90E8-0888CF65C1BB}"/>
          </ac:picMkLst>
        </pc:picChg>
      </pc:sldChg>
      <pc:sldChg chg="addSp delSp modSp new">
        <pc:chgData name="Krishna Solanki" userId="acb9535816b93691" providerId="Windows Live" clId="Web-{5176EE4B-9138-4441-9BF0-BDA88284B79D}" dt="2022-01-21T13:51:41.548" v="577" actId="20577"/>
        <pc:sldMkLst>
          <pc:docMk/>
          <pc:sldMk cId="3972044794" sldId="260"/>
        </pc:sldMkLst>
        <pc:spChg chg="mod">
          <ac:chgData name="Krishna Solanki" userId="acb9535816b93691" providerId="Windows Live" clId="Web-{5176EE4B-9138-4441-9BF0-BDA88284B79D}" dt="2022-01-21T13:51:41.548" v="577" actId="20577"/>
          <ac:spMkLst>
            <pc:docMk/>
            <pc:sldMk cId="3972044794" sldId="260"/>
            <ac:spMk id="2" creationId="{11717051-2D02-4F02-A543-30AB8E262C85}"/>
          </ac:spMkLst>
        </pc:spChg>
        <pc:spChg chg="del mod">
          <ac:chgData name="Krishna Solanki" userId="acb9535816b93691" providerId="Windows Live" clId="Web-{5176EE4B-9138-4441-9BF0-BDA88284B79D}" dt="2022-01-21T13:50:59.781" v="568"/>
          <ac:spMkLst>
            <pc:docMk/>
            <pc:sldMk cId="3972044794" sldId="260"/>
            <ac:spMk id="3" creationId="{A4DC2CD3-F68F-4AFD-BC32-EE5FAC6A2319}"/>
          </ac:spMkLst>
        </pc:spChg>
        <pc:picChg chg="add mod ord">
          <ac:chgData name="Krishna Solanki" userId="acb9535816b93691" providerId="Windows Live" clId="Web-{5176EE4B-9138-4441-9BF0-BDA88284B79D}" dt="2022-01-21T13:51:16.750" v="573" actId="14100"/>
          <ac:picMkLst>
            <pc:docMk/>
            <pc:sldMk cId="3972044794" sldId="260"/>
            <ac:picMk id="4" creationId="{F26358C4-7C7C-4856-9CCD-118C98390FAA}"/>
          </ac:picMkLst>
        </pc:picChg>
      </pc:sldChg>
      <pc:sldChg chg="addSp modSp new">
        <pc:chgData name="Krishna Solanki" userId="acb9535816b93691" providerId="Windows Live" clId="Web-{5176EE4B-9138-4441-9BF0-BDA88284B79D}" dt="2022-01-21T13:52:42.096" v="584" actId="1076"/>
        <pc:sldMkLst>
          <pc:docMk/>
          <pc:sldMk cId="671394012" sldId="261"/>
        </pc:sldMkLst>
        <pc:picChg chg="add mod">
          <ac:chgData name="Krishna Solanki" userId="acb9535816b93691" providerId="Windows Live" clId="Web-{5176EE4B-9138-4441-9BF0-BDA88284B79D}" dt="2022-01-21T13:52:42.096" v="584" actId="1076"/>
          <ac:picMkLst>
            <pc:docMk/>
            <pc:sldMk cId="671394012" sldId="261"/>
            <ac:picMk id="2" creationId="{09732CA5-586C-4D5E-85F2-7C8D910BAC2B}"/>
          </ac:picMkLst>
        </pc:picChg>
      </pc:sldChg>
      <pc:sldChg chg="addSp delSp modSp new">
        <pc:chgData name="Krishna Solanki" userId="acb9535816b93691" providerId="Windows Live" clId="Web-{5176EE4B-9138-4441-9BF0-BDA88284B79D}" dt="2022-01-21T13:55:04.606" v="608" actId="1076"/>
        <pc:sldMkLst>
          <pc:docMk/>
          <pc:sldMk cId="3068164578" sldId="262"/>
        </pc:sldMkLst>
        <pc:spChg chg="del mod">
          <ac:chgData name="Krishna Solanki" userId="acb9535816b93691" providerId="Windows Live" clId="Web-{5176EE4B-9138-4441-9BF0-BDA88284B79D}" dt="2022-01-21T13:54:59.325" v="606"/>
          <ac:spMkLst>
            <pc:docMk/>
            <pc:sldMk cId="3068164578" sldId="262"/>
            <ac:spMk id="2" creationId="{8314EB6B-A4B1-4671-B340-87EEE8436AD4}"/>
          </ac:spMkLst>
        </pc:spChg>
        <pc:spChg chg="del">
          <ac:chgData name="Krishna Solanki" userId="acb9535816b93691" providerId="Windows Live" clId="Web-{5176EE4B-9138-4441-9BF0-BDA88284B79D}" dt="2022-01-21T13:54:41.278" v="602"/>
          <ac:spMkLst>
            <pc:docMk/>
            <pc:sldMk cId="3068164578" sldId="262"/>
            <ac:spMk id="3" creationId="{C934AC5B-277A-4BA3-85C9-2ED52D489D3F}"/>
          </ac:spMkLst>
        </pc:spChg>
        <pc:picChg chg="add mod ord">
          <ac:chgData name="Krishna Solanki" userId="acb9535816b93691" providerId="Windows Live" clId="Web-{5176EE4B-9138-4441-9BF0-BDA88284B79D}" dt="2022-01-21T13:55:04.606" v="608" actId="1076"/>
          <ac:picMkLst>
            <pc:docMk/>
            <pc:sldMk cId="3068164578" sldId="262"/>
            <ac:picMk id="4" creationId="{71BC3E87-46CE-4269-B70F-CCDA9F8B3249}"/>
          </ac:picMkLst>
        </pc:picChg>
      </pc:sldChg>
      <pc:sldChg chg="addSp delSp modSp new">
        <pc:chgData name="Krishna Solanki" userId="acb9535816b93691" providerId="Windows Live" clId="Web-{5176EE4B-9138-4441-9BF0-BDA88284B79D}" dt="2022-01-21T13:57:47.047" v="621"/>
        <pc:sldMkLst>
          <pc:docMk/>
          <pc:sldMk cId="553386368" sldId="263"/>
        </pc:sldMkLst>
        <pc:spChg chg="del">
          <ac:chgData name="Krishna Solanki" userId="acb9535816b93691" providerId="Windows Live" clId="Web-{5176EE4B-9138-4441-9BF0-BDA88284B79D}" dt="2022-01-21T13:57:47.047" v="621"/>
          <ac:spMkLst>
            <pc:docMk/>
            <pc:sldMk cId="553386368" sldId="263"/>
            <ac:spMk id="2" creationId="{8934C308-C6B8-4659-899E-091E15148AB7}"/>
          </ac:spMkLst>
        </pc:spChg>
        <pc:spChg chg="del">
          <ac:chgData name="Krishna Solanki" userId="acb9535816b93691" providerId="Windows Live" clId="Web-{5176EE4B-9138-4441-9BF0-BDA88284B79D}" dt="2022-01-21T13:56:35.952" v="610"/>
          <ac:spMkLst>
            <pc:docMk/>
            <pc:sldMk cId="553386368" sldId="263"/>
            <ac:spMk id="3" creationId="{E8B41029-38B8-40E4-B956-F1D9332F1C30}"/>
          </ac:spMkLst>
        </pc:spChg>
        <pc:picChg chg="add mod">
          <ac:chgData name="Krishna Solanki" userId="acb9535816b93691" providerId="Windows Live" clId="Web-{5176EE4B-9138-4441-9BF0-BDA88284B79D}" dt="2022-01-21T13:57:42.500" v="620" actId="14100"/>
          <ac:picMkLst>
            <pc:docMk/>
            <pc:sldMk cId="553386368" sldId="263"/>
            <ac:picMk id="4" creationId="{6268A8B5-7B5A-48AC-913C-740CBB22CEFB}"/>
          </ac:picMkLst>
        </pc:picChg>
      </pc:sldChg>
      <pc:sldChg chg="addSp delSp modSp new">
        <pc:chgData name="Krishna Solanki" userId="acb9535816b93691" providerId="Windows Live" clId="Web-{5176EE4B-9138-4441-9BF0-BDA88284B79D}" dt="2022-01-21T14:00:06.315" v="660" actId="14100"/>
        <pc:sldMkLst>
          <pc:docMk/>
          <pc:sldMk cId="2128715048" sldId="264"/>
        </pc:sldMkLst>
        <pc:spChg chg="mod">
          <ac:chgData name="Krishna Solanki" userId="acb9535816b93691" providerId="Windows Live" clId="Web-{5176EE4B-9138-4441-9BF0-BDA88284B79D}" dt="2022-01-21T13:59:49.143" v="653" actId="20577"/>
          <ac:spMkLst>
            <pc:docMk/>
            <pc:sldMk cId="2128715048" sldId="264"/>
            <ac:spMk id="2" creationId="{A8B2D8D0-7A14-405A-8214-D01EC5AAC800}"/>
          </ac:spMkLst>
        </pc:spChg>
        <pc:spChg chg="del">
          <ac:chgData name="Krishna Solanki" userId="acb9535816b93691" providerId="Windows Live" clId="Web-{5176EE4B-9138-4441-9BF0-BDA88284B79D}" dt="2022-01-21T13:59:53.753" v="654"/>
          <ac:spMkLst>
            <pc:docMk/>
            <pc:sldMk cId="2128715048" sldId="264"/>
            <ac:spMk id="3" creationId="{0CC0268B-B39C-4CE2-BB96-B31DF748D5C1}"/>
          </ac:spMkLst>
        </pc:spChg>
        <pc:picChg chg="add mod ord">
          <ac:chgData name="Krishna Solanki" userId="acb9535816b93691" providerId="Windows Live" clId="Web-{5176EE4B-9138-4441-9BF0-BDA88284B79D}" dt="2022-01-21T14:00:06.315" v="660" actId="14100"/>
          <ac:picMkLst>
            <pc:docMk/>
            <pc:sldMk cId="2128715048" sldId="264"/>
            <ac:picMk id="4" creationId="{4436EA15-2B2B-49F9-AA26-3EEE11CAE9A8}"/>
          </ac:picMkLst>
        </pc:picChg>
      </pc:sldChg>
      <pc:sldChg chg="addSp delSp modSp new">
        <pc:chgData name="Krishna Solanki" userId="acb9535816b93691" providerId="Windows Live" clId="Web-{5176EE4B-9138-4441-9BF0-BDA88284B79D}" dt="2022-01-21T14:01:10.145" v="669" actId="1076"/>
        <pc:sldMkLst>
          <pc:docMk/>
          <pc:sldMk cId="2768053337" sldId="265"/>
        </pc:sldMkLst>
        <pc:spChg chg="del">
          <ac:chgData name="Krishna Solanki" userId="acb9535816b93691" providerId="Windows Live" clId="Web-{5176EE4B-9138-4441-9BF0-BDA88284B79D}" dt="2022-01-21T14:00:45.426" v="664"/>
          <ac:spMkLst>
            <pc:docMk/>
            <pc:sldMk cId="2768053337" sldId="265"/>
            <ac:spMk id="2" creationId="{D69E728E-EA4F-46D0-8E0C-3737BBF1F430}"/>
          </ac:spMkLst>
        </pc:spChg>
        <pc:spChg chg="add del mod">
          <ac:chgData name="Krishna Solanki" userId="acb9535816b93691" providerId="Windows Live" clId="Web-{5176EE4B-9138-4441-9BF0-BDA88284B79D}" dt="2022-01-21T14:00:52.332" v="666"/>
          <ac:spMkLst>
            <pc:docMk/>
            <pc:sldMk cId="2768053337" sldId="265"/>
            <ac:spMk id="3" creationId="{A4E6790C-C92B-49C0-A849-A79D4BD3FE2C}"/>
          </ac:spMkLst>
        </pc:spChg>
        <pc:picChg chg="add mod ord">
          <ac:chgData name="Krishna Solanki" userId="acb9535816b93691" providerId="Windows Live" clId="Web-{5176EE4B-9138-4441-9BF0-BDA88284B79D}" dt="2022-01-21T14:01:10.145" v="669" actId="1076"/>
          <ac:picMkLst>
            <pc:docMk/>
            <pc:sldMk cId="2768053337" sldId="265"/>
            <ac:picMk id="4" creationId="{CBD9B06B-729B-4ACC-9496-BE50FDC3533C}"/>
          </ac:picMkLst>
        </pc:picChg>
      </pc:sldChg>
      <pc:sldChg chg="addSp delSp modSp new">
        <pc:chgData name="Krishna Solanki" userId="acb9535816b93691" providerId="Windows Live" clId="Web-{5176EE4B-9138-4441-9BF0-BDA88284B79D}" dt="2022-01-21T14:02:01.646" v="676" actId="1076"/>
        <pc:sldMkLst>
          <pc:docMk/>
          <pc:sldMk cId="2206940986" sldId="266"/>
        </pc:sldMkLst>
        <pc:spChg chg="del">
          <ac:chgData name="Krishna Solanki" userId="acb9535816b93691" providerId="Windows Live" clId="Web-{5176EE4B-9138-4441-9BF0-BDA88284B79D}" dt="2022-01-21T14:01:47.958" v="671"/>
          <ac:spMkLst>
            <pc:docMk/>
            <pc:sldMk cId="2206940986" sldId="266"/>
            <ac:spMk id="2" creationId="{D58DCADE-C24B-4461-AEE4-861DA3425FA3}"/>
          </ac:spMkLst>
        </pc:spChg>
        <pc:spChg chg="del mod">
          <ac:chgData name="Krishna Solanki" userId="acb9535816b93691" providerId="Windows Live" clId="Web-{5176EE4B-9138-4441-9BF0-BDA88284B79D}" dt="2022-01-21T14:01:52.177" v="673"/>
          <ac:spMkLst>
            <pc:docMk/>
            <pc:sldMk cId="2206940986" sldId="266"/>
            <ac:spMk id="3" creationId="{DD8F7D88-503A-405F-A808-C8F2988C32E5}"/>
          </ac:spMkLst>
        </pc:spChg>
        <pc:picChg chg="add mod ord">
          <ac:chgData name="Krishna Solanki" userId="acb9535816b93691" providerId="Windows Live" clId="Web-{5176EE4B-9138-4441-9BF0-BDA88284B79D}" dt="2022-01-21T14:02:01.646" v="676" actId="1076"/>
          <ac:picMkLst>
            <pc:docMk/>
            <pc:sldMk cId="2206940986" sldId="266"/>
            <ac:picMk id="4" creationId="{5379DA13-ED3D-478A-9654-4F1E6C7A8A85}"/>
          </ac:picMkLst>
        </pc:picChg>
      </pc:sldChg>
      <pc:sldChg chg="addSp delSp modSp new">
        <pc:chgData name="Krishna Solanki" userId="acb9535816b93691" providerId="Windows Live" clId="Web-{5176EE4B-9138-4441-9BF0-BDA88284B79D}" dt="2022-01-21T14:06:05.763" v="730" actId="1076"/>
        <pc:sldMkLst>
          <pc:docMk/>
          <pc:sldMk cId="1234867382" sldId="267"/>
        </pc:sldMkLst>
        <pc:spChg chg="mod">
          <ac:chgData name="Krishna Solanki" userId="acb9535816b93691" providerId="Windows Live" clId="Web-{5176EE4B-9138-4441-9BF0-BDA88284B79D}" dt="2022-01-21T14:05:59.013" v="728" actId="1076"/>
          <ac:spMkLst>
            <pc:docMk/>
            <pc:sldMk cId="1234867382" sldId="267"/>
            <ac:spMk id="2" creationId="{F7548EB7-7D92-40B7-92E6-38B54953C320}"/>
          </ac:spMkLst>
        </pc:spChg>
        <pc:spChg chg="del">
          <ac:chgData name="Krishna Solanki" userId="acb9535816b93691" providerId="Windows Live" clId="Web-{5176EE4B-9138-4441-9BF0-BDA88284B79D}" dt="2022-01-21T14:05:43.825" v="722"/>
          <ac:spMkLst>
            <pc:docMk/>
            <pc:sldMk cId="1234867382" sldId="267"/>
            <ac:spMk id="3" creationId="{8887F286-3F56-4340-A30B-D70B4E18016E}"/>
          </ac:spMkLst>
        </pc:spChg>
        <pc:picChg chg="add mod ord">
          <ac:chgData name="Krishna Solanki" userId="acb9535816b93691" providerId="Windows Live" clId="Web-{5176EE4B-9138-4441-9BF0-BDA88284B79D}" dt="2022-01-21T14:06:05.763" v="730" actId="1076"/>
          <ac:picMkLst>
            <pc:docMk/>
            <pc:sldMk cId="1234867382" sldId="267"/>
            <ac:picMk id="4" creationId="{B2598597-0D51-4AE0-91BA-71E2637F9FDF}"/>
          </ac:picMkLst>
        </pc:picChg>
      </pc:sldChg>
      <pc:sldChg chg="addSp delSp modSp new add del">
        <pc:chgData name="Krishna Solanki" userId="acb9535816b93691" providerId="Windows Live" clId="Web-{5176EE4B-9138-4441-9BF0-BDA88284B79D}" dt="2022-01-21T15:13:47.495" v="811" actId="20577"/>
        <pc:sldMkLst>
          <pc:docMk/>
          <pc:sldMk cId="183980372" sldId="268"/>
        </pc:sldMkLst>
        <pc:spChg chg="mod">
          <ac:chgData name="Krishna Solanki" userId="acb9535816b93691" providerId="Windows Live" clId="Web-{5176EE4B-9138-4441-9BF0-BDA88284B79D}" dt="2022-01-21T15:13:47.495" v="811" actId="20577"/>
          <ac:spMkLst>
            <pc:docMk/>
            <pc:sldMk cId="183980372" sldId="268"/>
            <ac:spMk id="2" creationId="{8A465BB6-E27A-49A7-B46F-11A8FABD96CC}"/>
          </ac:spMkLst>
        </pc:spChg>
        <pc:spChg chg="del">
          <ac:chgData name="Krishna Solanki" userId="acb9535816b93691" providerId="Windows Live" clId="Web-{5176EE4B-9138-4441-9BF0-BDA88284B79D}" dt="2022-01-21T14:08:30.219" v="758"/>
          <ac:spMkLst>
            <pc:docMk/>
            <pc:sldMk cId="183980372" sldId="268"/>
            <ac:spMk id="3" creationId="{89E0548B-22F9-4610-898D-66407E30C768}"/>
          </ac:spMkLst>
        </pc:spChg>
        <pc:picChg chg="add mod ord">
          <ac:chgData name="Krishna Solanki" userId="acb9535816b93691" providerId="Windows Live" clId="Web-{5176EE4B-9138-4441-9BF0-BDA88284B79D}" dt="2022-01-21T14:08:47.110" v="765" actId="14100"/>
          <ac:picMkLst>
            <pc:docMk/>
            <pc:sldMk cId="183980372" sldId="268"/>
            <ac:picMk id="4" creationId="{F5236E38-918E-431F-86A9-4FE63A9F4F65}"/>
          </ac:picMkLst>
        </pc:picChg>
      </pc:sldChg>
      <pc:sldChg chg="modSp new">
        <pc:chgData name="Krishna Solanki" userId="acb9535816b93691" providerId="Windows Live" clId="Web-{5176EE4B-9138-4441-9BF0-BDA88284B79D}" dt="2022-01-21T15:19:28.829" v="1063" actId="20577"/>
        <pc:sldMkLst>
          <pc:docMk/>
          <pc:sldMk cId="1171593320" sldId="269"/>
        </pc:sldMkLst>
        <pc:spChg chg="mod">
          <ac:chgData name="Krishna Solanki" userId="acb9535816b93691" providerId="Windows Live" clId="Web-{5176EE4B-9138-4441-9BF0-BDA88284B79D}" dt="2022-01-21T15:19:23.907" v="1060" actId="20577"/>
          <ac:spMkLst>
            <pc:docMk/>
            <pc:sldMk cId="1171593320" sldId="269"/>
            <ac:spMk id="2" creationId="{72CBA1E7-B64B-4197-98D4-D82E8889E73B}"/>
          </ac:spMkLst>
        </pc:spChg>
        <pc:spChg chg="mod">
          <ac:chgData name="Krishna Solanki" userId="acb9535816b93691" providerId="Windows Live" clId="Web-{5176EE4B-9138-4441-9BF0-BDA88284B79D}" dt="2022-01-21T15:19:28.829" v="1063" actId="20577"/>
          <ac:spMkLst>
            <pc:docMk/>
            <pc:sldMk cId="1171593320" sldId="269"/>
            <ac:spMk id="3" creationId="{14309205-36A9-4C81-919E-3D6724312154}"/>
          </ac:spMkLst>
        </pc:spChg>
      </pc:sldChg>
      <pc:sldChg chg="new del">
        <pc:chgData name="Krishna Solanki" userId="acb9535816b93691" providerId="Windows Live" clId="Web-{5176EE4B-9138-4441-9BF0-BDA88284B79D}" dt="2022-01-21T15:13:03.276" v="767"/>
        <pc:sldMkLst>
          <pc:docMk/>
          <pc:sldMk cId="3207712702" sldId="269"/>
        </pc:sldMkLst>
      </pc:sldChg>
      <pc:sldChg chg="addSp delSp modSp new">
        <pc:chgData name="Krishna Solanki" userId="acb9535816b93691" providerId="Windows Live" clId="Web-{5176EE4B-9138-4441-9BF0-BDA88284B79D}" dt="2022-01-21T15:23:11.379" v="1070" actId="1076"/>
        <pc:sldMkLst>
          <pc:docMk/>
          <pc:sldMk cId="2909440695" sldId="270"/>
        </pc:sldMkLst>
        <pc:spChg chg="mod">
          <ac:chgData name="Krishna Solanki" userId="acb9535816b93691" providerId="Windows Live" clId="Web-{5176EE4B-9138-4441-9BF0-BDA88284B79D}" dt="2022-01-21T15:23:11.379" v="1070" actId="1076"/>
          <ac:spMkLst>
            <pc:docMk/>
            <pc:sldMk cId="2909440695" sldId="270"/>
            <ac:spMk id="2" creationId="{54D3AEE5-46CE-4C3C-8E53-21C86B8ECAAF}"/>
          </ac:spMkLst>
        </pc:spChg>
        <pc:spChg chg="del mod">
          <ac:chgData name="Krishna Solanki" userId="acb9535816b93691" providerId="Windows Live" clId="Web-{5176EE4B-9138-4441-9BF0-BDA88284B79D}" dt="2022-01-21T15:22:18.378" v="1066"/>
          <ac:spMkLst>
            <pc:docMk/>
            <pc:sldMk cId="2909440695" sldId="270"/>
            <ac:spMk id="3" creationId="{3DEED8CD-41A3-449E-97D6-F4157E2FA51B}"/>
          </ac:spMkLst>
        </pc:spChg>
        <pc:picChg chg="add mod ord">
          <ac:chgData name="Krishna Solanki" userId="acb9535816b93691" providerId="Windows Live" clId="Web-{5176EE4B-9138-4441-9BF0-BDA88284B79D}" dt="2022-01-21T15:22:26.910" v="1069" actId="1076"/>
          <ac:picMkLst>
            <pc:docMk/>
            <pc:sldMk cId="2909440695" sldId="270"/>
            <ac:picMk id="4" creationId="{29CBA83A-3322-4316-9842-8554A9583DE7}"/>
          </ac:picMkLst>
        </pc:picChg>
      </pc:sldChg>
      <pc:sldChg chg="addSp delSp modSp new">
        <pc:chgData name="Krishna Solanki" userId="acb9535816b93691" providerId="Windows Live" clId="Web-{5176EE4B-9138-4441-9BF0-BDA88284B79D}" dt="2022-01-21T15:24:16.974" v="1094" actId="14100"/>
        <pc:sldMkLst>
          <pc:docMk/>
          <pc:sldMk cId="1485009346" sldId="271"/>
        </pc:sldMkLst>
        <pc:spChg chg="mod">
          <ac:chgData name="Krishna Solanki" userId="acb9535816b93691" providerId="Windows Live" clId="Web-{5176EE4B-9138-4441-9BF0-BDA88284B79D}" dt="2022-01-21T15:23:50.286" v="1086" actId="1076"/>
          <ac:spMkLst>
            <pc:docMk/>
            <pc:sldMk cId="1485009346" sldId="271"/>
            <ac:spMk id="2" creationId="{7A382259-4EA4-4C61-A7F7-B786BF3C7445}"/>
          </ac:spMkLst>
        </pc:spChg>
        <pc:spChg chg="del mod">
          <ac:chgData name="Krishna Solanki" userId="acb9535816b93691" providerId="Windows Live" clId="Web-{5176EE4B-9138-4441-9BF0-BDA88284B79D}" dt="2022-01-21T15:23:57.005" v="1088"/>
          <ac:spMkLst>
            <pc:docMk/>
            <pc:sldMk cId="1485009346" sldId="271"/>
            <ac:spMk id="3" creationId="{8137E56D-0096-412D-A4C6-BC072A12A592}"/>
          </ac:spMkLst>
        </pc:spChg>
        <pc:picChg chg="add mod ord">
          <ac:chgData name="Krishna Solanki" userId="acb9535816b93691" providerId="Windows Live" clId="Web-{5176EE4B-9138-4441-9BF0-BDA88284B79D}" dt="2022-01-21T15:24:16.974" v="1094" actId="14100"/>
          <ac:picMkLst>
            <pc:docMk/>
            <pc:sldMk cId="1485009346" sldId="271"/>
            <ac:picMk id="4" creationId="{F4D92664-72F6-49C3-A859-24BED96FFA1C}"/>
          </ac:picMkLst>
        </pc:picChg>
      </pc:sldChg>
      <pc:sldChg chg="addSp delSp modSp new">
        <pc:chgData name="Krishna Solanki" userId="acb9535816b93691" providerId="Windows Live" clId="Web-{5176EE4B-9138-4441-9BF0-BDA88284B79D}" dt="2022-01-21T15:29:19.971" v="1208" actId="1076"/>
        <pc:sldMkLst>
          <pc:docMk/>
          <pc:sldMk cId="381769795" sldId="272"/>
        </pc:sldMkLst>
        <pc:spChg chg="del">
          <ac:chgData name="Krishna Solanki" userId="acb9535816b93691" providerId="Windows Live" clId="Web-{5176EE4B-9138-4441-9BF0-BDA88284B79D}" dt="2022-01-21T15:24:38.603" v="1096"/>
          <ac:spMkLst>
            <pc:docMk/>
            <pc:sldMk cId="381769795" sldId="272"/>
            <ac:spMk id="2" creationId="{07220C02-6B50-468D-8B59-50F65BED18AC}"/>
          </ac:spMkLst>
        </pc:spChg>
        <pc:spChg chg="mod">
          <ac:chgData name="Krishna Solanki" userId="acb9535816b93691" providerId="Windows Live" clId="Web-{5176EE4B-9138-4441-9BF0-BDA88284B79D}" dt="2022-01-21T15:29:19.377" v="1207" actId="20577"/>
          <ac:spMkLst>
            <pc:docMk/>
            <pc:sldMk cId="381769795" sldId="272"/>
            <ac:spMk id="3" creationId="{F8407AB4-9416-4B1C-8382-494E85A69B73}"/>
          </ac:spMkLst>
        </pc:spChg>
        <pc:picChg chg="add mod">
          <ac:chgData name="Krishna Solanki" userId="acb9535816b93691" providerId="Windows Live" clId="Web-{5176EE4B-9138-4441-9BF0-BDA88284B79D}" dt="2022-01-21T15:29:19.971" v="1208" actId="1076"/>
          <ac:picMkLst>
            <pc:docMk/>
            <pc:sldMk cId="381769795" sldId="272"/>
            <ac:picMk id="4" creationId="{5019DEC1-7C1D-47E3-AF8D-1356778E2CF1}"/>
          </ac:picMkLst>
        </pc:picChg>
      </pc:sldChg>
      <pc:sldChg chg="addSp delSp modSp new">
        <pc:chgData name="Krishna Solanki" userId="acb9535816b93691" providerId="Windows Live" clId="Web-{5176EE4B-9138-4441-9BF0-BDA88284B79D}" dt="2022-01-21T15:30:06.081" v="1215" actId="1076"/>
        <pc:sldMkLst>
          <pc:docMk/>
          <pc:sldMk cId="3305394193" sldId="273"/>
        </pc:sldMkLst>
        <pc:spChg chg="del">
          <ac:chgData name="Krishna Solanki" userId="acb9535816b93691" providerId="Windows Live" clId="Web-{5176EE4B-9138-4441-9BF0-BDA88284B79D}" dt="2022-01-21T15:29:27.971" v="1212"/>
          <ac:spMkLst>
            <pc:docMk/>
            <pc:sldMk cId="3305394193" sldId="273"/>
            <ac:spMk id="2" creationId="{793A5763-02CC-4F10-98F5-AF9760843351}"/>
          </ac:spMkLst>
        </pc:spChg>
        <pc:spChg chg="add del mod">
          <ac:chgData name="Krishna Solanki" userId="acb9535816b93691" providerId="Windows Live" clId="Web-{5176EE4B-9138-4441-9BF0-BDA88284B79D}" dt="2022-01-21T15:29:33.877" v="1214"/>
          <ac:spMkLst>
            <pc:docMk/>
            <pc:sldMk cId="3305394193" sldId="273"/>
            <ac:spMk id="3" creationId="{7547AEBF-DC62-4A8A-B0A4-0F402E0C6F8F}"/>
          </ac:spMkLst>
        </pc:spChg>
        <pc:picChg chg="add mod ord">
          <ac:chgData name="Krishna Solanki" userId="acb9535816b93691" providerId="Windows Live" clId="Web-{5176EE4B-9138-4441-9BF0-BDA88284B79D}" dt="2022-01-21T15:30:06.081" v="1215" actId="1076"/>
          <ac:picMkLst>
            <pc:docMk/>
            <pc:sldMk cId="3305394193" sldId="273"/>
            <ac:picMk id="4" creationId="{3AC7C7B7-954D-40F4-9FC6-62D7B6AD059F}"/>
          </ac:picMkLst>
        </pc:picChg>
      </pc:sldChg>
      <pc:sldChg chg="addSp delSp modSp new">
        <pc:chgData name="Krishna Solanki" userId="acb9535816b93691" providerId="Windows Live" clId="Web-{5176EE4B-9138-4441-9BF0-BDA88284B79D}" dt="2022-01-21T15:35:10.148" v="1221" actId="1076"/>
        <pc:sldMkLst>
          <pc:docMk/>
          <pc:sldMk cId="2489777059" sldId="274"/>
        </pc:sldMkLst>
        <pc:spChg chg="del">
          <ac:chgData name="Krishna Solanki" userId="acb9535816b93691" providerId="Windows Live" clId="Web-{5176EE4B-9138-4441-9BF0-BDA88284B79D}" dt="2022-01-21T15:35:01.320" v="1217"/>
          <ac:spMkLst>
            <pc:docMk/>
            <pc:sldMk cId="2489777059" sldId="274"/>
            <ac:spMk id="2" creationId="{91C9C108-6327-4AD9-B2A4-C51F59F1D28B}"/>
          </ac:spMkLst>
        </pc:spChg>
        <pc:spChg chg="del mod">
          <ac:chgData name="Krishna Solanki" userId="acb9535816b93691" providerId="Windows Live" clId="Web-{5176EE4B-9138-4441-9BF0-BDA88284B79D}" dt="2022-01-21T15:35:05.976" v="1219"/>
          <ac:spMkLst>
            <pc:docMk/>
            <pc:sldMk cId="2489777059" sldId="274"/>
            <ac:spMk id="3" creationId="{2A71FD56-A465-46A7-9078-3665AB05263A}"/>
          </ac:spMkLst>
        </pc:spChg>
        <pc:picChg chg="add mod ord">
          <ac:chgData name="Krishna Solanki" userId="acb9535816b93691" providerId="Windows Live" clId="Web-{5176EE4B-9138-4441-9BF0-BDA88284B79D}" dt="2022-01-21T15:35:10.148" v="1221" actId="1076"/>
          <ac:picMkLst>
            <pc:docMk/>
            <pc:sldMk cId="2489777059" sldId="274"/>
            <ac:picMk id="4" creationId="{E271471D-247D-45A8-AE25-8D1D1A353295}"/>
          </ac:picMkLst>
        </pc:picChg>
      </pc:sldChg>
      <pc:sldChg chg="addSp delSp modSp new">
        <pc:chgData name="Krishna Solanki" userId="acb9535816b93691" providerId="Windows Live" clId="Web-{5176EE4B-9138-4441-9BF0-BDA88284B79D}" dt="2022-01-21T15:37:01.337" v="1247" actId="20577"/>
        <pc:sldMkLst>
          <pc:docMk/>
          <pc:sldMk cId="2547809902" sldId="275"/>
        </pc:sldMkLst>
        <pc:spChg chg="add del mod">
          <ac:chgData name="Krishna Solanki" userId="acb9535816b93691" providerId="Windows Live" clId="Web-{5176EE4B-9138-4441-9BF0-BDA88284B79D}" dt="2022-01-21T15:37:01.337" v="1247" actId="20577"/>
          <ac:spMkLst>
            <pc:docMk/>
            <pc:sldMk cId="2547809902" sldId="275"/>
            <ac:spMk id="2" creationId="{7B02FBB8-3F34-47A5-8205-6777B42DBB93}"/>
          </ac:spMkLst>
        </pc:spChg>
        <pc:spChg chg="del mod">
          <ac:chgData name="Krishna Solanki" userId="acb9535816b93691" providerId="Windows Live" clId="Web-{5176EE4B-9138-4441-9BF0-BDA88284B79D}" dt="2022-01-21T15:36:46.728" v="1235"/>
          <ac:spMkLst>
            <pc:docMk/>
            <pc:sldMk cId="2547809902" sldId="275"/>
            <ac:spMk id="3" creationId="{E2A76470-FE8B-4E0E-B7D6-20DB197410DD}"/>
          </ac:spMkLst>
        </pc:spChg>
        <pc:picChg chg="add mod ord">
          <ac:chgData name="Krishna Solanki" userId="acb9535816b93691" providerId="Windows Live" clId="Web-{5176EE4B-9138-4441-9BF0-BDA88284B79D}" dt="2022-01-21T15:36:48.009" v="1236" actId="1076"/>
          <ac:picMkLst>
            <pc:docMk/>
            <pc:sldMk cId="2547809902" sldId="275"/>
            <ac:picMk id="4" creationId="{C344C581-F835-48A4-9DFE-CADFEE13D2B8}"/>
          </ac:picMkLst>
        </pc:picChg>
      </pc:sldChg>
      <pc:sldChg chg="addSp delSp modSp new">
        <pc:chgData name="Krishna Solanki" userId="acb9535816b93691" providerId="Windows Live" clId="Web-{5176EE4B-9138-4441-9BF0-BDA88284B79D}" dt="2022-01-21T15:38:42.605" v="1264" actId="1076"/>
        <pc:sldMkLst>
          <pc:docMk/>
          <pc:sldMk cId="2965814784" sldId="276"/>
        </pc:sldMkLst>
        <pc:spChg chg="mod">
          <ac:chgData name="Krishna Solanki" userId="acb9535816b93691" providerId="Windows Live" clId="Web-{5176EE4B-9138-4441-9BF0-BDA88284B79D}" dt="2022-01-21T15:38:42.605" v="1264" actId="1076"/>
          <ac:spMkLst>
            <pc:docMk/>
            <pc:sldMk cId="2965814784" sldId="276"/>
            <ac:spMk id="2" creationId="{AD1929C8-5A04-4DA8-83DA-E7532DEE13E3}"/>
          </ac:spMkLst>
        </pc:spChg>
        <pc:spChg chg="del">
          <ac:chgData name="Krishna Solanki" userId="acb9535816b93691" providerId="Windows Live" clId="Web-{5176EE4B-9138-4441-9BF0-BDA88284B79D}" dt="2022-01-21T15:37:47.119" v="1254"/>
          <ac:spMkLst>
            <pc:docMk/>
            <pc:sldMk cId="2965814784" sldId="276"/>
            <ac:spMk id="3" creationId="{96E14846-39E1-41B1-B242-7F4BF2C84196}"/>
          </ac:spMkLst>
        </pc:spChg>
        <pc:picChg chg="add mod ord">
          <ac:chgData name="Krishna Solanki" userId="acb9535816b93691" providerId="Windows Live" clId="Web-{5176EE4B-9138-4441-9BF0-BDA88284B79D}" dt="2022-01-21T15:37:52.213" v="1256" actId="1076"/>
          <ac:picMkLst>
            <pc:docMk/>
            <pc:sldMk cId="2965814784" sldId="276"/>
            <ac:picMk id="4" creationId="{FE7CE133-7194-45BF-9896-FFE67A6A030B}"/>
          </ac:picMkLst>
        </pc:picChg>
      </pc:sldChg>
      <pc:sldChg chg="addSp delSp modSp new">
        <pc:chgData name="Krishna Solanki" userId="acb9535816b93691" providerId="Windows Live" clId="Web-{5176EE4B-9138-4441-9BF0-BDA88284B79D}" dt="2022-01-21T15:44:35.329" v="1279" actId="1076"/>
        <pc:sldMkLst>
          <pc:docMk/>
          <pc:sldMk cId="899845708" sldId="277"/>
        </pc:sldMkLst>
        <pc:spChg chg="mod">
          <ac:chgData name="Krishna Solanki" userId="acb9535816b93691" providerId="Windows Live" clId="Web-{5176EE4B-9138-4441-9BF0-BDA88284B79D}" dt="2022-01-21T15:44:35.329" v="1279" actId="1076"/>
          <ac:spMkLst>
            <pc:docMk/>
            <pc:sldMk cId="899845708" sldId="277"/>
            <ac:spMk id="2" creationId="{92AB0D75-A1F7-40A6-8ECE-B260AA1561EF}"/>
          </ac:spMkLst>
        </pc:spChg>
        <pc:spChg chg="del">
          <ac:chgData name="Krishna Solanki" userId="acb9535816b93691" providerId="Windows Live" clId="Web-{5176EE4B-9138-4441-9BF0-BDA88284B79D}" dt="2022-01-21T15:44:16.657" v="1273"/>
          <ac:spMkLst>
            <pc:docMk/>
            <pc:sldMk cId="899845708" sldId="277"/>
            <ac:spMk id="3" creationId="{43FE25C6-0FE9-448D-8C30-1C3DF8AAEBDD}"/>
          </ac:spMkLst>
        </pc:spChg>
        <pc:picChg chg="add mod ord">
          <ac:chgData name="Krishna Solanki" userId="acb9535816b93691" providerId="Windows Live" clId="Web-{5176EE4B-9138-4441-9BF0-BDA88284B79D}" dt="2022-01-21T15:44:32.267" v="1278" actId="1076"/>
          <ac:picMkLst>
            <pc:docMk/>
            <pc:sldMk cId="899845708" sldId="277"/>
            <ac:picMk id="4" creationId="{614DBE1F-A5D9-41CC-AA50-A607EDA6F1DF}"/>
          </ac:picMkLst>
        </pc:picChg>
      </pc:sldChg>
      <pc:sldChg chg="addSp delSp modSp new">
        <pc:chgData name="Krishna Solanki" userId="acb9535816b93691" providerId="Windows Live" clId="Web-{5176EE4B-9138-4441-9BF0-BDA88284B79D}" dt="2022-01-21T15:45:55.471" v="1293" actId="1076"/>
        <pc:sldMkLst>
          <pc:docMk/>
          <pc:sldMk cId="1613004426" sldId="278"/>
        </pc:sldMkLst>
        <pc:spChg chg="mod">
          <ac:chgData name="Krishna Solanki" userId="acb9535816b93691" providerId="Windows Live" clId="Web-{5176EE4B-9138-4441-9BF0-BDA88284B79D}" dt="2022-01-21T15:45:55.471" v="1293" actId="1076"/>
          <ac:spMkLst>
            <pc:docMk/>
            <pc:sldMk cId="1613004426" sldId="278"/>
            <ac:spMk id="2" creationId="{423C4E74-C889-483D-80D9-73B0CC88DC3F}"/>
          </ac:spMkLst>
        </pc:spChg>
        <pc:spChg chg="del">
          <ac:chgData name="Krishna Solanki" userId="acb9535816b93691" providerId="Windows Live" clId="Web-{5176EE4B-9138-4441-9BF0-BDA88284B79D}" dt="2022-01-21T15:45:36.658" v="1285"/>
          <ac:spMkLst>
            <pc:docMk/>
            <pc:sldMk cId="1613004426" sldId="278"/>
            <ac:spMk id="3" creationId="{1FF35990-8A1D-468E-AFCC-EB7C42D19AB4}"/>
          </ac:spMkLst>
        </pc:spChg>
        <pc:picChg chg="add mod ord">
          <ac:chgData name="Krishna Solanki" userId="acb9535816b93691" providerId="Windows Live" clId="Web-{5176EE4B-9138-4441-9BF0-BDA88284B79D}" dt="2022-01-21T15:45:55.455" v="1292" actId="14100"/>
          <ac:picMkLst>
            <pc:docMk/>
            <pc:sldMk cId="1613004426" sldId="278"/>
            <ac:picMk id="4" creationId="{51971B3B-7259-4221-BA36-B7D944F4C01D}"/>
          </ac:picMkLst>
        </pc:picChg>
      </pc:sldChg>
      <pc:sldChg chg="addSp delSp modSp new">
        <pc:chgData name="Krishna Solanki" userId="acb9535816b93691" providerId="Windows Live" clId="Web-{5176EE4B-9138-4441-9BF0-BDA88284B79D}" dt="2022-01-21T15:47:46.910" v="1312" actId="20577"/>
        <pc:sldMkLst>
          <pc:docMk/>
          <pc:sldMk cId="710936110" sldId="279"/>
        </pc:sldMkLst>
        <pc:spChg chg="mod">
          <ac:chgData name="Krishna Solanki" userId="acb9535816b93691" providerId="Windows Live" clId="Web-{5176EE4B-9138-4441-9BF0-BDA88284B79D}" dt="2022-01-21T15:47:46.910" v="1312" actId="20577"/>
          <ac:spMkLst>
            <pc:docMk/>
            <pc:sldMk cId="710936110" sldId="279"/>
            <ac:spMk id="2" creationId="{CEFE5B7E-902D-4B90-9098-3EF67FA73355}"/>
          </ac:spMkLst>
        </pc:spChg>
        <pc:spChg chg="del">
          <ac:chgData name="Krishna Solanki" userId="acb9535816b93691" providerId="Windows Live" clId="Web-{5176EE4B-9138-4441-9BF0-BDA88284B79D}" dt="2022-01-21T15:47:31.816" v="1307"/>
          <ac:spMkLst>
            <pc:docMk/>
            <pc:sldMk cId="710936110" sldId="279"/>
            <ac:spMk id="3" creationId="{5F4F12F8-63D1-43E8-A80F-A0908473C0FC}"/>
          </ac:spMkLst>
        </pc:spChg>
        <pc:picChg chg="add mod ord">
          <ac:chgData name="Krishna Solanki" userId="acb9535816b93691" providerId="Windows Live" clId="Web-{5176EE4B-9138-4441-9BF0-BDA88284B79D}" dt="2022-01-21T15:47:43.082" v="1311" actId="1076"/>
          <ac:picMkLst>
            <pc:docMk/>
            <pc:sldMk cId="710936110" sldId="279"/>
            <ac:picMk id="4" creationId="{6D07FA6F-F015-4F17-89AC-12665FFB682D}"/>
          </ac:picMkLst>
        </pc:picChg>
      </pc:sldChg>
      <pc:sldChg chg="addSp delSp modSp new">
        <pc:chgData name="Krishna Solanki" userId="acb9535816b93691" providerId="Windows Live" clId="Web-{5176EE4B-9138-4441-9BF0-BDA88284B79D}" dt="2022-01-21T15:49:18.662" v="1335" actId="14100"/>
        <pc:sldMkLst>
          <pc:docMk/>
          <pc:sldMk cId="204599929" sldId="280"/>
        </pc:sldMkLst>
        <pc:spChg chg="mod">
          <ac:chgData name="Krishna Solanki" userId="acb9535816b93691" providerId="Windows Live" clId="Web-{5176EE4B-9138-4441-9BF0-BDA88284B79D}" dt="2022-01-21T15:48:33.364" v="1327" actId="20577"/>
          <ac:spMkLst>
            <pc:docMk/>
            <pc:sldMk cId="204599929" sldId="280"/>
            <ac:spMk id="2" creationId="{7D176C7D-9222-4B31-AC7D-5CCB090D06A0}"/>
          </ac:spMkLst>
        </pc:spChg>
        <pc:spChg chg="del">
          <ac:chgData name="Krishna Solanki" userId="acb9535816b93691" providerId="Windows Live" clId="Web-{5176EE4B-9138-4441-9BF0-BDA88284B79D}" dt="2022-01-21T15:48:36.442" v="1328"/>
          <ac:spMkLst>
            <pc:docMk/>
            <pc:sldMk cId="204599929" sldId="280"/>
            <ac:spMk id="3" creationId="{729B6710-FAB3-46D6-81D8-E517B2E35F34}"/>
          </ac:spMkLst>
        </pc:spChg>
        <pc:picChg chg="add mod ord">
          <ac:chgData name="Krishna Solanki" userId="acb9535816b93691" providerId="Windows Live" clId="Web-{5176EE4B-9138-4441-9BF0-BDA88284B79D}" dt="2022-01-21T15:49:18.662" v="1335" actId="14100"/>
          <ac:picMkLst>
            <pc:docMk/>
            <pc:sldMk cId="204599929" sldId="280"/>
            <ac:picMk id="4" creationId="{56E02136-2376-4469-BB70-84CCCD282BF0}"/>
          </ac:picMkLst>
        </pc:picChg>
      </pc:sldChg>
      <pc:sldChg chg="addSp delSp modSp new">
        <pc:chgData name="Krishna Solanki" userId="acb9535816b93691" providerId="Windows Live" clId="Web-{5176EE4B-9138-4441-9BF0-BDA88284B79D}" dt="2022-01-21T15:54:56.620" v="1350" actId="14100"/>
        <pc:sldMkLst>
          <pc:docMk/>
          <pc:sldMk cId="3175384328" sldId="281"/>
        </pc:sldMkLst>
        <pc:spChg chg="mod">
          <ac:chgData name="Krishna Solanki" userId="acb9535816b93691" providerId="Windows Live" clId="Web-{5176EE4B-9138-4441-9BF0-BDA88284B79D}" dt="2022-01-21T15:54:35.839" v="1345" actId="20577"/>
          <ac:spMkLst>
            <pc:docMk/>
            <pc:sldMk cId="3175384328" sldId="281"/>
            <ac:spMk id="2" creationId="{C0CF7B85-05B2-4EB8-BCD8-73FDBCB70E74}"/>
          </ac:spMkLst>
        </pc:spChg>
        <pc:spChg chg="del">
          <ac:chgData name="Krishna Solanki" userId="acb9535816b93691" providerId="Windows Live" clId="Web-{5176EE4B-9138-4441-9BF0-BDA88284B79D}" dt="2022-01-21T15:54:43.073" v="1346"/>
          <ac:spMkLst>
            <pc:docMk/>
            <pc:sldMk cId="3175384328" sldId="281"/>
            <ac:spMk id="3" creationId="{FD025B3F-6BD8-4110-8A37-726DB1CF9730}"/>
          </ac:spMkLst>
        </pc:spChg>
        <pc:picChg chg="add mod ord">
          <ac:chgData name="Krishna Solanki" userId="acb9535816b93691" providerId="Windows Live" clId="Web-{5176EE4B-9138-4441-9BF0-BDA88284B79D}" dt="2022-01-21T15:54:56.620" v="1350" actId="14100"/>
          <ac:picMkLst>
            <pc:docMk/>
            <pc:sldMk cId="3175384328" sldId="281"/>
            <ac:picMk id="4" creationId="{9E6047BB-4934-4F6A-9BDE-F7F623D18695}"/>
          </ac:picMkLst>
        </pc:picChg>
      </pc:sldChg>
      <pc:sldChg chg="addSp delSp modSp new">
        <pc:chgData name="Krishna Solanki" userId="acb9535816b93691" providerId="Windows Live" clId="Web-{5176EE4B-9138-4441-9BF0-BDA88284B79D}" dt="2022-01-21T16:03:17.363" v="1360" actId="1076"/>
        <pc:sldMkLst>
          <pc:docMk/>
          <pc:sldMk cId="120059065" sldId="282"/>
        </pc:sldMkLst>
        <pc:spChg chg="mod">
          <ac:chgData name="Krishna Solanki" userId="acb9535816b93691" providerId="Windows Live" clId="Web-{5176EE4B-9138-4441-9BF0-BDA88284B79D}" dt="2022-01-21T16:01:53.549" v="1353" actId="20577"/>
          <ac:spMkLst>
            <pc:docMk/>
            <pc:sldMk cId="120059065" sldId="282"/>
            <ac:spMk id="2" creationId="{004EC003-CE34-40B2-8465-127742AF508F}"/>
          </ac:spMkLst>
        </pc:spChg>
        <pc:spChg chg="del">
          <ac:chgData name="Krishna Solanki" userId="acb9535816b93691" providerId="Windows Live" clId="Web-{5176EE4B-9138-4441-9BF0-BDA88284B79D}" dt="2022-01-21T16:01:56.737" v="1354"/>
          <ac:spMkLst>
            <pc:docMk/>
            <pc:sldMk cId="120059065" sldId="282"/>
            <ac:spMk id="3" creationId="{4077B1E3-606D-4575-8BDB-3E804551D353}"/>
          </ac:spMkLst>
        </pc:spChg>
        <pc:picChg chg="add mod ord">
          <ac:chgData name="Krishna Solanki" userId="acb9535816b93691" providerId="Windows Live" clId="Web-{5176EE4B-9138-4441-9BF0-BDA88284B79D}" dt="2022-01-21T16:03:17.363" v="1360" actId="1076"/>
          <ac:picMkLst>
            <pc:docMk/>
            <pc:sldMk cId="120059065" sldId="282"/>
            <ac:picMk id="4" creationId="{770D510C-2E77-4E98-962C-D0A36957CFF7}"/>
          </ac:picMkLst>
        </pc:picChg>
      </pc:sldChg>
    </pc:docChg>
  </pc:docChgLst>
  <pc:docChgLst>
    <pc:chgData name="Krishna Solanki" userId="acb9535816b93691" providerId="Windows Live" clId="Web-{C68E5A0F-378A-4825-B32C-14493EC893EB}"/>
    <pc:docChg chg="addSld delSld modSld">
      <pc:chgData name="Krishna Solanki" userId="acb9535816b93691" providerId="Windows Live" clId="Web-{C68E5A0F-378A-4825-B32C-14493EC893EB}" dt="2022-01-26T12:28:49.766" v="152" actId="20577"/>
      <pc:docMkLst>
        <pc:docMk/>
      </pc:docMkLst>
      <pc:sldChg chg="addSp modSp">
        <pc:chgData name="Krishna Solanki" userId="acb9535816b93691" providerId="Windows Live" clId="Web-{C68E5A0F-378A-4825-B32C-14493EC893EB}" dt="2022-01-26T12:25:29.029" v="126" actId="14100"/>
        <pc:sldMkLst>
          <pc:docMk/>
          <pc:sldMk cId="3303371357" sldId="333"/>
        </pc:sldMkLst>
        <pc:spChg chg="mod">
          <ac:chgData name="Krishna Solanki" userId="acb9535816b93691" providerId="Windows Live" clId="Web-{C68E5A0F-378A-4825-B32C-14493EC893EB}" dt="2022-01-26T12:16:58.990" v="76" actId="20577"/>
          <ac:spMkLst>
            <pc:docMk/>
            <pc:sldMk cId="3303371357" sldId="333"/>
            <ac:spMk id="2" creationId="{FBAAFF4B-E2AA-4670-AFD4-FFE9DEBE762A}"/>
          </ac:spMkLst>
        </pc:spChg>
        <pc:spChg chg="mod">
          <ac:chgData name="Krishna Solanki" userId="acb9535816b93691" providerId="Windows Live" clId="Web-{C68E5A0F-378A-4825-B32C-14493EC893EB}" dt="2022-01-26T12:21:14.759" v="103" actId="20577"/>
          <ac:spMkLst>
            <pc:docMk/>
            <pc:sldMk cId="3303371357" sldId="333"/>
            <ac:spMk id="3" creationId="{5886FFD0-22BB-4DE0-8FDE-028DC81A1B3A}"/>
          </ac:spMkLst>
        </pc:spChg>
        <pc:picChg chg="add mod">
          <ac:chgData name="Krishna Solanki" userId="acb9535816b93691" providerId="Windows Live" clId="Web-{C68E5A0F-378A-4825-B32C-14493EC893EB}" dt="2022-01-26T12:25:29.029" v="126" actId="14100"/>
          <ac:picMkLst>
            <pc:docMk/>
            <pc:sldMk cId="3303371357" sldId="333"/>
            <ac:picMk id="4" creationId="{7EBAE509-17C4-47C3-BC8F-C95B4A70582F}"/>
          </ac:picMkLst>
        </pc:picChg>
        <pc:picChg chg="add mod">
          <ac:chgData name="Krishna Solanki" userId="acb9535816b93691" providerId="Windows Live" clId="Web-{C68E5A0F-378A-4825-B32C-14493EC893EB}" dt="2022-01-26T12:23:04.292" v="121" actId="14100"/>
          <ac:picMkLst>
            <pc:docMk/>
            <pc:sldMk cId="3303371357" sldId="333"/>
            <ac:picMk id="5" creationId="{40BD93C4-2609-43FF-AA92-96FEEF260A74}"/>
          </ac:picMkLst>
        </pc:picChg>
      </pc:sldChg>
      <pc:sldChg chg="addSp modSp new">
        <pc:chgData name="Krishna Solanki" userId="acb9535816b93691" providerId="Windows Live" clId="Web-{C68E5A0F-378A-4825-B32C-14493EC893EB}" dt="2022-01-26T11:59:16.205" v="73" actId="1076"/>
        <pc:sldMkLst>
          <pc:docMk/>
          <pc:sldMk cId="3722791767" sldId="334"/>
        </pc:sldMkLst>
        <pc:spChg chg="add mod">
          <ac:chgData name="Krishna Solanki" userId="acb9535816b93691" providerId="Windows Live" clId="Web-{C68E5A0F-378A-4825-B32C-14493EC893EB}" dt="2022-01-26T11:58:24.486" v="58" actId="20577"/>
          <ac:spMkLst>
            <pc:docMk/>
            <pc:sldMk cId="3722791767" sldId="334"/>
            <ac:spMk id="5" creationId="{3BD262EC-69BF-4911-A319-EBE43901E63C}"/>
          </ac:spMkLst>
        </pc:spChg>
        <pc:spChg chg="add mod">
          <ac:chgData name="Krishna Solanki" userId="acb9535816b93691" providerId="Windows Live" clId="Web-{C68E5A0F-378A-4825-B32C-14493EC893EB}" dt="2022-01-26T11:59:16.205" v="73" actId="1076"/>
          <ac:spMkLst>
            <pc:docMk/>
            <pc:sldMk cId="3722791767" sldId="334"/>
            <ac:spMk id="6" creationId="{D21DB04A-8710-4BDC-B34B-AC5337184FA6}"/>
          </ac:spMkLst>
        </pc:spChg>
        <pc:picChg chg="add mod">
          <ac:chgData name="Krishna Solanki" userId="acb9535816b93691" providerId="Windows Live" clId="Web-{C68E5A0F-378A-4825-B32C-14493EC893EB}" dt="2022-01-26T11:55:52.451" v="18" actId="1076"/>
          <ac:picMkLst>
            <pc:docMk/>
            <pc:sldMk cId="3722791767" sldId="334"/>
            <ac:picMk id="2" creationId="{BFB67221-502F-4843-8BC6-0F5AB5FCDB20}"/>
          </ac:picMkLst>
        </pc:picChg>
        <pc:picChg chg="add mod">
          <ac:chgData name="Krishna Solanki" userId="acb9535816b93691" providerId="Windows Live" clId="Web-{C68E5A0F-378A-4825-B32C-14493EC893EB}" dt="2022-01-26T11:55:45.545" v="16" actId="1076"/>
          <ac:picMkLst>
            <pc:docMk/>
            <pc:sldMk cId="3722791767" sldId="334"/>
            <ac:picMk id="3" creationId="{5195D263-A4C3-4454-80C7-5D744A5774E4}"/>
          </ac:picMkLst>
        </pc:picChg>
      </pc:sldChg>
      <pc:sldChg chg="new del">
        <pc:chgData name="Krishna Solanki" userId="acb9535816b93691" providerId="Windows Live" clId="Web-{C68E5A0F-378A-4825-B32C-14493EC893EB}" dt="2022-01-26T12:26:14.514" v="130"/>
        <pc:sldMkLst>
          <pc:docMk/>
          <pc:sldMk cId="2329393492" sldId="335"/>
        </pc:sldMkLst>
      </pc:sldChg>
      <pc:sldChg chg="new del">
        <pc:chgData name="Krishna Solanki" userId="acb9535816b93691" providerId="Windows Live" clId="Web-{C68E5A0F-378A-4825-B32C-14493EC893EB}" dt="2022-01-26T12:25:42.888" v="128"/>
        <pc:sldMkLst>
          <pc:docMk/>
          <pc:sldMk cId="2395934268" sldId="335"/>
        </pc:sldMkLst>
      </pc:sldChg>
      <pc:sldChg chg="addSp delSp modSp new">
        <pc:chgData name="Krishna Solanki" userId="acb9535816b93691" providerId="Windows Live" clId="Web-{C68E5A0F-378A-4825-B32C-14493EC893EB}" dt="2022-01-26T12:28:34.985" v="145" actId="14100"/>
        <pc:sldMkLst>
          <pc:docMk/>
          <pc:sldMk cId="2420169200" sldId="335"/>
        </pc:sldMkLst>
        <pc:spChg chg="mod">
          <ac:chgData name="Krishna Solanki" userId="acb9535816b93691" providerId="Windows Live" clId="Web-{C68E5A0F-378A-4825-B32C-14493EC893EB}" dt="2022-01-26T12:26:28.686" v="140" actId="20577"/>
          <ac:spMkLst>
            <pc:docMk/>
            <pc:sldMk cId="2420169200" sldId="335"/>
            <ac:spMk id="2" creationId="{772C8953-7B76-4E2A-99B1-537D109E1A01}"/>
          </ac:spMkLst>
        </pc:spChg>
        <pc:spChg chg="del">
          <ac:chgData name="Krishna Solanki" userId="acb9535816b93691" providerId="Windows Live" clId="Web-{C68E5A0F-378A-4825-B32C-14493EC893EB}" dt="2022-01-26T12:28:00.203" v="141"/>
          <ac:spMkLst>
            <pc:docMk/>
            <pc:sldMk cId="2420169200" sldId="335"/>
            <ac:spMk id="3" creationId="{AF5F2ABB-538D-4B4B-B16C-48D5BAFF3E92}"/>
          </ac:spMkLst>
        </pc:spChg>
        <pc:picChg chg="add mod ord">
          <ac:chgData name="Krishna Solanki" userId="acb9535816b93691" providerId="Windows Live" clId="Web-{C68E5A0F-378A-4825-B32C-14493EC893EB}" dt="2022-01-26T12:28:34.985" v="145" actId="14100"/>
          <ac:picMkLst>
            <pc:docMk/>
            <pc:sldMk cId="2420169200" sldId="335"/>
            <ac:picMk id="4" creationId="{750D0CA3-44AA-4F62-AAC0-06DD65A05FC8}"/>
          </ac:picMkLst>
        </pc:picChg>
      </pc:sldChg>
      <pc:sldChg chg="modSp new">
        <pc:chgData name="Krishna Solanki" userId="acb9535816b93691" providerId="Windows Live" clId="Web-{C68E5A0F-378A-4825-B32C-14493EC893EB}" dt="2022-01-26T12:28:49.766" v="152" actId="20577"/>
        <pc:sldMkLst>
          <pc:docMk/>
          <pc:sldMk cId="144262711" sldId="336"/>
        </pc:sldMkLst>
        <pc:spChg chg="mod">
          <ac:chgData name="Krishna Solanki" userId="acb9535816b93691" providerId="Windows Live" clId="Web-{C68E5A0F-378A-4825-B32C-14493EC893EB}" dt="2022-01-26T12:28:49.766" v="152" actId="20577"/>
          <ac:spMkLst>
            <pc:docMk/>
            <pc:sldMk cId="144262711" sldId="336"/>
            <ac:spMk id="2" creationId="{AF5FFEAF-CA4E-4856-8424-32D13F7D621A}"/>
          </ac:spMkLst>
        </pc:spChg>
      </pc:sldChg>
      <pc:sldChg chg="new del">
        <pc:chgData name="Krishna Solanki" userId="acb9535816b93691" providerId="Windows Live" clId="Web-{C68E5A0F-378A-4825-B32C-14493EC893EB}" dt="2022-01-26T12:28:45.969" v="147"/>
        <pc:sldMkLst>
          <pc:docMk/>
          <pc:sldMk cId="2164597551" sldId="336"/>
        </pc:sldMkLst>
      </pc:sldChg>
    </pc:docChg>
  </pc:docChgLst>
  <pc:docChgLst>
    <pc:chgData clId="Web-{007FF4A7-C7B3-4C19-9937-EF1099AED216}"/>
    <pc:docChg chg="modSld">
      <pc:chgData name="" userId="" providerId="" clId="Web-{007FF4A7-C7B3-4C19-9937-EF1099AED216}" dt="2022-01-26T12:31:20.897" v="6" actId="20577"/>
      <pc:docMkLst>
        <pc:docMk/>
      </pc:docMkLst>
      <pc:sldChg chg="modSp">
        <pc:chgData name="" userId="" providerId="" clId="Web-{007FF4A7-C7B3-4C19-9937-EF1099AED216}" dt="2022-01-26T12:31:20.897" v="6" actId="20577"/>
        <pc:sldMkLst>
          <pc:docMk/>
          <pc:sldMk cId="144262711" sldId="336"/>
        </pc:sldMkLst>
        <pc:spChg chg="mod">
          <ac:chgData name="" userId="" providerId="" clId="Web-{007FF4A7-C7B3-4C19-9937-EF1099AED216}" dt="2022-01-26T12:31:20.897" v="6" actId="20577"/>
          <ac:spMkLst>
            <pc:docMk/>
            <pc:sldMk cId="144262711" sldId="336"/>
            <ac:spMk id="3" creationId="{FDA47DF9-C3C2-4B06-9D7C-CF643BE7400F}"/>
          </ac:spMkLst>
        </pc:spChg>
      </pc:sldChg>
    </pc:docChg>
  </pc:docChgLst>
  <pc:docChgLst>
    <pc:chgData name="Krishna Solanki" userId="acb9535816b93691" providerId="Windows Live" clId="Web-{5083492B-A6C0-4386-A7E5-29D16A1C0BF3}"/>
    <pc:docChg chg="modSld">
      <pc:chgData name="Krishna Solanki" userId="acb9535816b93691" providerId="Windows Live" clId="Web-{5083492B-A6C0-4386-A7E5-29D16A1C0BF3}" dt="2022-01-22T05:51:19.373" v="8"/>
      <pc:docMkLst>
        <pc:docMk/>
      </pc:docMkLst>
      <pc:sldChg chg="addSp delSp modSp mod setBg addAnim delAnim setClrOvrMap">
        <pc:chgData name="Krishna Solanki" userId="acb9535816b93691" providerId="Windows Live" clId="Web-{5083492B-A6C0-4386-A7E5-29D16A1C0BF3}" dt="2022-01-22T05:50:53.388" v="6"/>
        <pc:sldMkLst>
          <pc:docMk/>
          <pc:sldMk cId="109857222" sldId="256"/>
        </pc:sldMkLst>
        <pc:spChg chg="mod">
          <ac:chgData name="Krishna Solanki" userId="acb9535816b93691" providerId="Windows Live" clId="Web-{5083492B-A6C0-4386-A7E5-29D16A1C0BF3}" dt="2022-01-22T05:50:53.388" v="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Krishna Solanki" userId="acb9535816b93691" providerId="Windows Live" clId="Web-{5083492B-A6C0-4386-A7E5-29D16A1C0BF3}" dt="2022-01-22T05:50:53.388" v="6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Krishna Solanki" userId="acb9535816b93691" providerId="Windows Live" clId="Web-{5083492B-A6C0-4386-A7E5-29D16A1C0BF3}" dt="2022-01-22T05:50:53.388" v="6"/>
          <ac:spMkLst>
            <pc:docMk/>
            <pc:sldMk cId="109857222" sldId="256"/>
            <ac:spMk id="8" creationId="{FFD48BC7-DC40-47DE-87EE-9F4B6ECB9ABB}"/>
          </ac:spMkLst>
        </pc:spChg>
        <pc:spChg chg="add del">
          <ac:chgData name="Krishna Solanki" userId="acb9535816b93691" providerId="Windows Live" clId="Web-{5083492B-A6C0-4386-A7E5-29D16A1C0BF3}" dt="2022-01-22T05:50:53.372" v="5"/>
          <ac:spMkLst>
            <pc:docMk/>
            <pc:sldMk cId="109857222" sldId="256"/>
            <ac:spMk id="9" creationId="{71B2258F-86CA-4D4D-8270-BC05FCDEBFB3}"/>
          </ac:spMkLst>
        </pc:spChg>
        <pc:spChg chg="add">
          <ac:chgData name="Krishna Solanki" userId="acb9535816b93691" providerId="Windows Live" clId="Web-{5083492B-A6C0-4386-A7E5-29D16A1C0BF3}" dt="2022-01-22T05:50:53.388" v="6"/>
          <ac:spMkLst>
            <pc:docMk/>
            <pc:sldMk cId="109857222" sldId="256"/>
            <ac:spMk id="10" creationId="{E502BBC7-2C76-46F3-BC24-5985BC13DB88}"/>
          </ac:spMkLst>
        </pc:spChg>
        <pc:spChg chg="add">
          <ac:chgData name="Krishna Solanki" userId="acb9535816b93691" providerId="Windows Live" clId="Web-{5083492B-A6C0-4386-A7E5-29D16A1C0BF3}" dt="2022-01-22T05:50:53.388" v="6"/>
          <ac:spMkLst>
            <pc:docMk/>
            <pc:sldMk cId="109857222" sldId="256"/>
            <ac:spMk id="12" creationId="{C7F28D52-2A5F-4D23-81AE-7CB8B591C7AF}"/>
          </ac:spMkLst>
        </pc:spChg>
        <pc:spChg chg="add">
          <ac:chgData name="Krishna Solanki" userId="acb9535816b93691" providerId="Windows Live" clId="Web-{5083492B-A6C0-4386-A7E5-29D16A1C0BF3}" dt="2022-01-22T05:50:53.388" v="6"/>
          <ac:spMkLst>
            <pc:docMk/>
            <pc:sldMk cId="109857222" sldId="256"/>
            <ac:spMk id="14" creationId="{3629484E-3792-4B3D-89AD-7C8A1ED0E0D4}"/>
          </ac:spMkLst>
        </pc:spChg>
        <pc:picChg chg="add del">
          <ac:chgData name="Krishna Solanki" userId="acb9535816b93691" providerId="Windows Live" clId="Web-{5083492B-A6C0-4386-A7E5-29D16A1C0BF3}" dt="2022-01-22T05:50:53.372" v="5"/>
          <ac:picMkLst>
            <pc:docMk/>
            <pc:sldMk cId="109857222" sldId="256"/>
            <ac:picMk id="5" creationId="{08EF63DC-756F-47D2-A5FE-5C9B98468B4A}"/>
          </ac:picMkLst>
        </pc:picChg>
      </pc:sldChg>
      <pc:sldChg chg="addSp delSp modSp mod setBg">
        <pc:chgData name="Krishna Solanki" userId="acb9535816b93691" providerId="Windows Live" clId="Web-{5083492B-A6C0-4386-A7E5-29D16A1C0BF3}" dt="2022-01-22T05:51:10.623" v="7"/>
        <pc:sldMkLst>
          <pc:docMk/>
          <pc:sldMk cId="2084030066" sldId="257"/>
        </pc:sldMkLst>
        <pc:spChg chg="mod">
          <ac:chgData name="Krishna Solanki" userId="acb9535816b93691" providerId="Windows Live" clId="Web-{5083492B-A6C0-4386-A7E5-29D16A1C0BF3}" dt="2022-01-22T05:51:10.623" v="7"/>
          <ac:spMkLst>
            <pc:docMk/>
            <pc:sldMk cId="2084030066" sldId="257"/>
            <ac:spMk id="2" creationId="{16275301-8566-4C1E-B6CF-D7FD57C21CB4}"/>
          </ac:spMkLst>
        </pc:spChg>
        <pc:spChg chg="del">
          <ac:chgData name="Krishna Solanki" userId="acb9535816b93691" providerId="Windows Live" clId="Web-{5083492B-A6C0-4386-A7E5-29D16A1C0BF3}" dt="2022-01-22T05:51:10.623" v="7"/>
          <ac:spMkLst>
            <pc:docMk/>
            <pc:sldMk cId="2084030066" sldId="257"/>
            <ac:spMk id="3" creationId="{A5E2535E-8594-40F8-9C09-2E8950E47DB4}"/>
          </ac:spMkLst>
        </pc:spChg>
        <pc:spChg chg="add">
          <ac:chgData name="Krishna Solanki" userId="acb9535816b93691" providerId="Windows Live" clId="Web-{5083492B-A6C0-4386-A7E5-29D16A1C0BF3}" dt="2022-01-22T05:51:10.623" v="7"/>
          <ac:spMkLst>
            <pc:docMk/>
            <pc:sldMk cId="2084030066" sldId="257"/>
            <ac:spMk id="9" creationId="{46C2E80F-49A6-4372-B103-219D417A55ED}"/>
          </ac:spMkLst>
        </pc:spChg>
        <pc:graphicFrameChg chg="add">
          <ac:chgData name="Krishna Solanki" userId="acb9535816b93691" providerId="Windows Live" clId="Web-{5083492B-A6C0-4386-A7E5-29D16A1C0BF3}" dt="2022-01-22T05:51:10.623" v="7"/>
          <ac:graphicFrameMkLst>
            <pc:docMk/>
            <pc:sldMk cId="2084030066" sldId="257"/>
            <ac:graphicFrameMk id="5" creationId="{D4FBC408-9690-4213-AF6F-029FCD870960}"/>
          </ac:graphicFrameMkLst>
        </pc:graphicFrameChg>
      </pc:sldChg>
      <pc:sldChg chg="addSp delSp modSp mod setBg">
        <pc:chgData name="Krishna Solanki" userId="acb9535816b93691" providerId="Windows Live" clId="Web-{5083492B-A6C0-4386-A7E5-29D16A1C0BF3}" dt="2022-01-22T05:51:19.373" v="8"/>
        <pc:sldMkLst>
          <pc:docMk/>
          <pc:sldMk cId="259287265" sldId="258"/>
        </pc:sldMkLst>
        <pc:spChg chg="mod">
          <ac:chgData name="Krishna Solanki" userId="acb9535816b93691" providerId="Windows Live" clId="Web-{5083492B-A6C0-4386-A7E5-29D16A1C0BF3}" dt="2022-01-22T05:51:19.373" v="8"/>
          <ac:spMkLst>
            <pc:docMk/>
            <pc:sldMk cId="259287265" sldId="258"/>
            <ac:spMk id="2" creationId="{6AB5E705-DB88-4F5C-9B0A-22EE9A22AD00}"/>
          </ac:spMkLst>
        </pc:spChg>
        <pc:spChg chg="del">
          <ac:chgData name="Krishna Solanki" userId="acb9535816b93691" providerId="Windows Live" clId="Web-{5083492B-A6C0-4386-A7E5-29D16A1C0BF3}" dt="2022-01-22T05:51:19.373" v="8"/>
          <ac:spMkLst>
            <pc:docMk/>
            <pc:sldMk cId="259287265" sldId="258"/>
            <ac:spMk id="3" creationId="{BF6097B9-2842-4EA5-8C2D-F8B8FB0CD8B9}"/>
          </ac:spMkLst>
        </pc:spChg>
        <pc:spChg chg="add">
          <ac:chgData name="Krishna Solanki" userId="acb9535816b93691" providerId="Windows Live" clId="Web-{5083492B-A6C0-4386-A7E5-29D16A1C0BF3}" dt="2022-01-22T05:51:19.373" v="8"/>
          <ac:spMkLst>
            <pc:docMk/>
            <pc:sldMk cId="259287265" sldId="258"/>
            <ac:spMk id="9" creationId="{B819A166-7571-4003-A6B8-B62034C3ED30}"/>
          </ac:spMkLst>
        </pc:spChg>
        <pc:graphicFrameChg chg="add">
          <ac:chgData name="Krishna Solanki" userId="acb9535816b93691" providerId="Windows Live" clId="Web-{5083492B-A6C0-4386-A7E5-29D16A1C0BF3}" dt="2022-01-22T05:51:19.373" v="8"/>
          <ac:graphicFrameMkLst>
            <pc:docMk/>
            <pc:sldMk cId="259287265" sldId="258"/>
            <ac:graphicFrameMk id="5" creationId="{0C8B9622-ECA1-421A-8961-73C56D456527}"/>
          </ac:graphicFrameMkLst>
        </pc:graphicFrameChg>
      </pc:sldChg>
    </pc:docChg>
  </pc:docChgLst>
  <pc:docChgLst>
    <pc:chgData name="Krishna Solanki" userId="acb9535816b93691" providerId="Windows Live" clId="Web-{F8368E4B-59D3-4E32-8C25-87F6EC20EBB4}"/>
    <pc:docChg chg="modSld">
      <pc:chgData name="Krishna Solanki" userId="acb9535816b93691" providerId="Windows Live" clId="Web-{F8368E4B-59D3-4E32-8C25-87F6EC20EBB4}" dt="2022-01-29T04:36:20.134" v="150"/>
      <pc:docMkLst>
        <pc:docMk/>
      </pc:docMkLst>
      <pc:sldChg chg="modSp">
        <pc:chgData name="Krishna Solanki" userId="acb9535816b93691" providerId="Windows Live" clId="Web-{F8368E4B-59D3-4E32-8C25-87F6EC20EBB4}" dt="2022-01-29T04:36:20.134" v="150"/>
        <pc:sldMkLst>
          <pc:docMk/>
          <pc:sldMk cId="2686642338" sldId="308"/>
        </pc:sldMkLst>
        <pc:graphicFrameChg chg="mod modGraphic">
          <ac:chgData name="Krishna Solanki" userId="acb9535816b93691" providerId="Windows Live" clId="Web-{F8368E4B-59D3-4E32-8C25-87F6EC20EBB4}" dt="2022-01-29T04:36:20.134" v="150"/>
          <ac:graphicFrameMkLst>
            <pc:docMk/>
            <pc:sldMk cId="2686642338" sldId="308"/>
            <ac:graphicFrameMk id="3" creationId="{CBDAC386-2B71-4516-83F1-B4FC73067D29}"/>
          </ac:graphicFrameMkLst>
        </pc:graphicFrameChg>
      </pc:sldChg>
      <pc:sldChg chg="addSp modSp mod setBg">
        <pc:chgData name="Krishna Solanki" userId="acb9535816b93691" providerId="Windows Live" clId="Web-{F8368E4B-59D3-4E32-8C25-87F6EC20EBB4}" dt="2022-01-29T03:29:01.643" v="0"/>
        <pc:sldMkLst>
          <pc:docMk/>
          <pc:sldMk cId="3305540576" sldId="309"/>
        </pc:sldMkLst>
        <pc:spChg chg="mod">
          <ac:chgData name="Krishna Solanki" userId="acb9535816b93691" providerId="Windows Live" clId="Web-{F8368E4B-59D3-4E32-8C25-87F6EC20EBB4}" dt="2022-01-29T03:29:01.643" v="0"/>
          <ac:spMkLst>
            <pc:docMk/>
            <pc:sldMk cId="3305540576" sldId="309"/>
            <ac:spMk id="2" creationId="{8476C826-ACB8-4CA7-94CB-97A399CB0380}"/>
          </ac:spMkLst>
        </pc:spChg>
        <pc:spChg chg="mod">
          <ac:chgData name="Krishna Solanki" userId="acb9535816b93691" providerId="Windows Live" clId="Web-{F8368E4B-59D3-4E32-8C25-87F6EC20EBB4}" dt="2022-01-29T03:29:01.643" v="0"/>
          <ac:spMkLst>
            <pc:docMk/>
            <pc:sldMk cId="3305540576" sldId="309"/>
            <ac:spMk id="3" creationId="{7448EA62-9ED2-4403-825A-60709C2F6E2F}"/>
          </ac:spMkLst>
        </pc:spChg>
        <pc:spChg chg="add">
          <ac:chgData name="Krishna Solanki" userId="acb9535816b93691" providerId="Windows Live" clId="Web-{F8368E4B-59D3-4E32-8C25-87F6EC20EBB4}" dt="2022-01-29T03:29:01.643" v="0"/>
          <ac:spMkLst>
            <pc:docMk/>
            <pc:sldMk cId="3305540576" sldId="309"/>
            <ac:spMk id="8" creationId="{1E234CF4-802C-4AA1-B540-36C3B838C462}"/>
          </ac:spMkLst>
        </pc:spChg>
        <pc:spChg chg="add">
          <ac:chgData name="Krishna Solanki" userId="acb9535816b93691" providerId="Windows Live" clId="Web-{F8368E4B-59D3-4E32-8C25-87F6EC20EBB4}" dt="2022-01-29T03:29:01.643" v="0"/>
          <ac:spMkLst>
            <pc:docMk/>
            <pc:sldMk cId="3305540576" sldId="309"/>
            <ac:spMk id="10" creationId="{A5271697-90F1-4A23-8EF2-0179F2EAFACB}"/>
          </ac:spMkLst>
        </pc:spChg>
        <pc:spChg chg="add">
          <ac:chgData name="Krishna Solanki" userId="acb9535816b93691" providerId="Windows Live" clId="Web-{F8368E4B-59D3-4E32-8C25-87F6EC20EBB4}" dt="2022-01-29T03:29:01.643" v="0"/>
          <ac:spMkLst>
            <pc:docMk/>
            <pc:sldMk cId="3305540576" sldId="309"/>
            <ac:spMk id="12" creationId="{D9F5512A-48E1-4C07-B75E-3CCC517B6804}"/>
          </ac:spMkLst>
        </pc:spChg>
        <pc:spChg chg="add">
          <ac:chgData name="Krishna Solanki" userId="acb9535816b93691" providerId="Windows Live" clId="Web-{F8368E4B-59D3-4E32-8C25-87F6EC20EBB4}" dt="2022-01-29T03:29:01.643" v="0"/>
          <ac:spMkLst>
            <pc:docMk/>
            <pc:sldMk cId="3305540576" sldId="309"/>
            <ac:spMk id="14" creationId="{9D800584-727A-48CF-8223-244AD9717CAA}"/>
          </ac:spMkLst>
        </pc:spChg>
        <pc:grpChg chg="add">
          <ac:chgData name="Krishna Solanki" userId="acb9535816b93691" providerId="Windows Live" clId="Web-{F8368E4B-59D3-4E32-8C25-87F6EC20EBB4}" dt="2022-01-29T03:29:01.643" v="0"/>
          <ac:grpSpMkLst>
            <pc:docMk/>
            <pc:sldMk cId="3305540576" sldId="309"/>
            <ac:grpSpMk id="16" creationId="{B0CED441-B73B-4907-9AF2-614CEAC6A182}"/>
          </ac:grpSpMkLst>
        </pc:gr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8C7519-B925-4D81-8F01-3698464BA6D4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A3DB9C4-1781-4E37-A337-CC59A4EA3C23}">
      <dgm:prSet/>
      <dgm:spPr/>
      <dgm:t>
        <a:bodyPr/>
        <a:lstStyle/>
        <a:p>
          <a:r>
            <a:rPr lang="en-US"/>
            <a:t>System flow(offline)</a:t>
          </a:r>
        </a:p>
      </dgm:t>
    </dgm:pt>
    <dgm:pt modelId="{7E90DDF8-6BF8-48A9-BE86-48FB0DF9D9C2}" type="parTrans" cxnId="{1E2B8909-5CD5-47B3-8DD0-15FF0BA88E16}">
      <dgm:prSet/>
      <dgm:spPr/>
      <dgm:t>
        <a:bodyPr/>
        <a:lstStyle/>
        <a:p>
          <a:endParaRPr lang="en-US"/>
        </a:p>
      </dgm:t>
    </dgm:pt>
    <dgm:pt modelId="{72F38C20-FD8F-48C2-B83A-CA2DB2ECE3B9}" type="sibTrans" cxnId="{1E2B8909-5CD5-47B3-8DD0-15FF0BA88E16}">
      <dgm:prSet/>
      <dgm:spPr/>
      <dgm:t>
        <a:bodyPr/>
        <a:lstStyle/>
        <a:p>
          <a:endParaRPr lang="en-US"/>
        </a:p>
      </dgm:t>
    </dgm:pt>
    <dgm:pt modelId="{4FCAED17-2F9F-4BC0-982C-C9FA780232D1}">
      <dgm:prSet/>
      <dgm:spPr/>
      <dgm:t>
        <a:bodyPr/>
        <a:lstStyle/>
        <a:p>
          <a:r>
            <a:rPr lang="en-US"/>
            <a:t>Analysis of position</a:t>
          </a:r>
        </a:p>
      </dgm:t>
    </dgm:pt>
    <dgm:pt modelId="{BAF13838-7079-40E0-9324-3B043E84D13E}" type="parTrans" cxnId="{F4310F03-EEC0-4F7D-9D81-02F8085ABF07}">
      <dgm:prSet/>
      <dgm:spPr/>
      <dgm:t>
        <a:bodyPr/>
        <a:lstStyle/>
        <a:p>
          <a:endParaRPr lang="en-US"/>
        </a:p>
      </dgm:t>
    </dgm:pt>
    <dgm:pt modelId="{AF8972DC-AFD0-481C-9208-3F63978367E5}" type="sibTrans" cxnId="{F4310F03-EEC0-4F7D-9D81-02F8085ABF07}">
      <dgm:prSet/>
      <dgm:spPr/>
      <dgm:t>
        <a:bodyPr/>
        <a:lstStyle/>
        <a:p>
          <a:endParaRPr lang="en-US"/>
        </a:p>
      </dgm:t>
    </dgm:pt>
    <dgm:pt modelId="{4E715BF0-AD34-4612-A885-DCA87C12EA6D}">
      <dgm:prSet/>
      <dgm:spPr/>
      <dgm:t>
        <a:bodyPr/>
        <a:lstStyle/>
        <a:p>
          <a:r>
            <a:rPr lang="en-US"/>
            <a:t>What kind of required employees we need (experienced or freshers)</a:t>
          </a:r>
        </a:p>
      </dgm:t>
    </dgm:pt>
    <dgm:pt modelId="{67A77D5F-DED9-4573-B62F-7CD287B11B05}" type="parTrans" cxnId="{0BECFC4C-9131-4F0E-941F-19F439E02858}">
      <dgm:prSet/>
      <dgm:spPr/>
      <dgm:t>
        <a:bodyPr/>
        <a:lstStyle/>
        <a:p>
          <a:endParaRPr lang="en-US"/>
        </a:p>
      </dgm:t>
    </dgm:pt>
    <dgm:pt modelId="{F3C5FDD7-6A3C-4AC9-A918-8212997BB758}" type="sibTrans" cxnId="{0BECFC4C-9131-4F0E-941F-19F439E02858}">
      <dgm:prSet/>
      <dgm:spPr/>
      <dgm:t>
        <a:bodyPr/>
        <a:lstStyle/>
        <a:p>
          <a:endParaRPr lang="en-US"/>
        </a:p>
      </dgm:t>
    </dgm:pt>
    <dgm:pt modelId="{DE8D7989-C56B-4997-99A4-6B22EEF1AA79}">
      <dgm:prSet/>
      <dgm:spPr/>
      <dgm:t>
        <a:bodyPr/>
        <a:lstStyle/>
        <a:p>
          <a:r>
            <a:rPr lang="en-US"/>
            <a:t>Talent search</a:t>
          </a:r>
        </a:p>
      </dgm:t>
    </dgm:pt>
    <dgm:pt modelId="{D7F9FAD8-363B-4BA5-B878-C1E08E54DC8C}" type="parTrans" cxnId="{75497C30-3369-4790-99FB-D4270E3E681F}">
      <dgm:prSet/>
      <dgm:spPr/>
      <dgm:t>
        <a:bodyPr/>
        <a:lstStyle/>
        <a:p>
          <a:endParaRPr lang="en-US"/>
        </a:p>
      </dgm:t>
    </dgm:pt>
    <dgm:pt modelId="{275BDB69-6D20-4903-81C4-8E3ADCF9D607}" type="sibTrans" cxnId="{75497C30-3369-4790-99FB-D4270E3E681F}">
      <dgm:prSet/>
      <dgm:spPr/>
      <dgm:t>
        <a:bodyPr/>
        <a:lstStyle/>
        <a:p>
          <a:endParaRPr lang="en-US"/>
        </a:p>
      </dgm:t>
    </dgm:pt>
    <dgm:pt modelId="{35617ADA-6D43-4909-9745-EA40D8692A09}">
      <dgm:prSet/>
      <dgm:spPr/>
      <dgm:t>
        <a:bodyPr/>
        <a:lstStyle/>
        <a:p>
          <a:r>
            <a:rPr lang="en-US"/>
            <a:t>1)internal</a:t>
          </a:r>
        </a:p>
      </dgm:t>
    </dgm:pt>
    <dgm:pt modelId="{EAAF1926-C4D6-44BE-85D2-88AB1B421AED}" type="parTrans" cxnId="{386C1361-1F0C-4F7B-848A-ECBF88938E2D}">
      <dgm:prSet/>
      <dgm:spPr/>
      <dgm:t>
        <a:bodyPr/>
        <a:lstStyle/>
        <a:p>
          <a:endParaRPr lang="en-US"/>
        </a:p>
      </dgm:t>
    </dgm:pt>
    <dgm:pt modelId="{CAEEF7BB-628D-4CE2-BD90-6CE32BDEA9A6}" type="sibTrans" cxnId="{386C1361-1F0C-4F7B-848A-ECBF88938E2D}">
      <dgm:prSet/>
      <dgm:spPr/>
      <dgm:t>
        <a:bodyPr/>
        <a:lstStyle/>
        <a:p>
          <a:endParaRPr lang="en-US"/>
        </a:p>
      </dgm:t>
    </dgm:pt>
    <dgm:pt modelId="{FF84D0F6-021D-4CA6-B6E3-EDA6DDF7B992}">
      <dgm:prSet/>
      <dgm:spPr/>
      <dgm:t>
        <a:bodyPr/>
        <a:lstStyle/>
        <a:p>
          <a:r>
            <a:rPr lang="en-US"/>
            <a:t>2)external</a:t>
          </a:r>
        </a:p>
      </dgm:t>
    </dgm:pt>
    <dgm:pt modelId="{8E151D44-613F-4FA3-9851-8833B0EC3FCF}" type="parTrans" cxnId="{53A45A46-0E3B-4DCC-A182-5FA30E061A83}">
      <dgm:prSet/>
      <dgm:spPr/>
      <dgm:t>
        <a:bodyPr/>
        <a:lstStyle/>
        <a:p>
          <a:endParaRPr lang="en-US"/>
        </a:p>
      </dgm:t>
    </dgm:pt>
    <dgm:pt modelId="{C5973901-F30E-49CF-85D7-BD086BF952C3}" type="sibTrans" cxnId="{53A45A46-0E3B-4DCC-A182-5FA30E061A83}">
      <dgm:prSet/>
      <dgm:spPr/>
      <dgm:t>
        <a:bodyPr/>
        <a:lstStyle/>
        <a:p>
          <a:endParaRPr lang="en-US"/>
        </a:p>
      </dgm:t>
    </dgm:pt>
    <dgm:pt modelId="{65A5DF05-4C56-433A-9EB7-EDB648C81C90}" type="pres">
      <dgm:prSet presAssocID="{F88C7519-B925-4D81-8F01-3698464BA6D4}" presName="vert0" presStyleCnt="0">
        <dgm:presLayoutVars>
          <dgm:dir/>
          <dgm:animOne val="branch"/>
          <dgm:animLvl val="lvl"/>
        </dgm:presLayoutVars>
      </dgm:prSet>
      <dgm:spPr/>
    </dgm:pt>
    <dgm:pt modelId="{DB5199CA-A261-45DB-B8CA-EB384437FDA5}" type="pres">
      <dgm:prSet presAssocID="{5A3DB9C4-1781-4E37-A337-CC59A4EA3C23}" presName="thickLine" presStyleLbl="alignNode1" presStyleIdx="0" presStyleCnt="6"/>
      <dgm:spPr/>
    </dgm:pt>
    <dgm:pt modelId="{DCD83AE7-B492-49C4-96A1-1D8C5F8DA135}" type="pres">
      <dgm:prSet presAssocID="{5A3DB9C4-1781-4E37-A337-CC59A4EA3C23}" presName="horz1" presStyleCnt="0"/>
      <dgm:spPr/>
    </dgm:pt>
    <dgm:pt modelId="{93B95471-0238-43BC-89FE-87885E3115AF}" type="pres">
      <dgm:prSet presAssocID="{5A3DB9C4-1781-4E37-A337-CC59A4EA3C23}" presName="tx1" presStyleLbl="revTx" presStyleIdx="0" presStyleCnt="6"/>
      <dgm:spPr/>
    </dgm:pt>
    <dgm:pt modelId="{32381D62-BADA-4BC1-AB35-AD425D7D4BDD}" type="pres">
      <dgm:prSet presAssocID="{5A3DB9C4-1781-4E37-A337-CC59A4EA3C23}" presName="vert1" presStyleCnt="0"/>
      <dgm:spPr/>
    </dgm:pt>
    <dgm:pt modelId="{7D9363B3-5650-45D4-8D2E-33B0704DFF19}" type="pres">
      <dgm:prSet presAssocID="{4FCAED17-2F9F-4BC0-982C-C9FA780232D1}" presName="thickLine" presStyleLbl="alignNode1" presStyleIdx="1" presStyleCnt="6"/>
      <dgm:spPr/>
    </dgm:pt>
    <dgm:pt modelId="{1F718CBA-6562-4558-BED9-F34A0AAFF130}" type="pres">
      <dgm:prSet presAssocID="{4FCAED17-2F9F-4BC0-982C-C9FA780232D1}" presName="horz1" presStyleCnt="0"/>
      <dgm:spPr/>
    </dgm:pt>
    <dgm:pt modelId="{43F8FFAF-05F3-408B-81FE-A3DFD829B5C9}" type="pres">
      <dgm:prSet presAssocID="{4FCAED17-2F9F-4BC0-982C-C9FA780232D1}" presName="tx1" presStyleLbl="revTx" presStyleIdx="1" presStyleCnt="6"/>
      <dgm:spPr/>
    </dgm:pt>
    <dgm:pt modelId="{023DB21E-650A-40AF-9CFA-02BF0222B95A}" type="pres">
      <dgm:prSet presAssocID="{4FCAED17-2F9F-4BC0-982C-C9FA780232D1}" presName="vert1" presStyleCnt="0"/>
      <dgm:spPr/>
    </dgm:pt>
    <dgm:pt modelId="{372266D0-A73A-4D65-A853-511DB8AE050C}" type="pres">
      <dgm:prSet presAssocID="{4E715BF0-AD34-4612-A885-DCA87C12EA6D}" presName="thickLine" presStyleLbl="alignNode1" presStyleIdx="2" presStyleCnt="6"/>
      <dgm:spPr/>
    </dgm:pt>
    <dgm:pt modelId="{A737E743-DFE0-449D-A5FD-11FBF90EDA39}" type="pres">
      <dgm:prSet presAssocID="{4E715BF0-AD34-4612-A885-DCA87C12EA6D}" presName="horz1" presStyleCnt="0"/>
      <dgm:spPr/>
    </dgm:pt>
    <dgm:pt modelId="{BFAE3CFB-4941-4B27-8792-34E22478264B}" type="pres">
      <dgm:prSet presAssocID="{4E715BF0-AD34-4612-A885-DCA87C12EA6D}" presName="tx1" presStyleLbl="revTx" presStyleIdx="2" presStyleCnt="6"/>
      <dgm:spPr/>
    </dgm:pt>
    <dgm:pt modelId="{DBF60114-29B1-4D51-A2C4-F0F4396957F7}" type="pres">
      <dgm:prSet presAssocID="{4E715BF0-AD34-4612-A885-DCA87C12EA6D}" presName="vert1" presStyleCnt="0"/>
      <dgm:spPr/>
    </dgm:pt>
    <dgm:pt modelId="{B680B967-CA82-45E0-A1CE-1940579F9261}" type="pres">
      <dgm:prSet presAssocID="{DE8D7989-C56B-4997-99A4-6B22EEF1AA79}" presName="thickLine" presStyleLbl="alignNode1" presStyleIdx="3" presStyleCnt="6"/>
      <dgm:spPr/>
    </dgm:pt>
    <dgm:pt modelId="{6F687C90-C80D-4DE4-A9B5-0DA5F44A1A67}" type="pres">
      <dgm:prSet presAssocID="{DE8D7989-C56B-4997-99A4-6B22EEF1AA79}" presName="horz1" presStyleCnt="0"/>
      <dgm:spPr/>
    </dgm:pt>
    <dgm:pt modelId="{E998B375-8BF9-4D9B-B9F8-2F4FD1B43914}" type="pres">
      <dgm:prSet presAssocID="{DE8D7989-C56B-4997-99A4-6B22EEF1AA79}" presName="tx1" presStyleLbl="revTx" presStyleIdx="3" presStyleCnt="6"/>
      <dgm:spPr/>
    </dgm:pt>
    <dgm:pt modelId="{DC3149C7-C58F-463A-9F07-1307F2AF062D}" type="pres">
      <dgm:prSet presAssocID="{DE8D7989-C56B-4997-99A4-6B22EEF1AA79}" presName="vert1" presStyleCnt="0"/>
      <dgm:spPr/>
    </dgm:pt>
    <dgm:pt modelId="{2BC3F2C1-6240-4021-AD88-DCD9505DC538}" type="pres">
      <dgm:prSet presAssocID="{35617ADA-6D43-4909-9745-EA40D8692A09}" presName="thickLine" presStyleLbl="alignNode1" presStyleIdx="4" presStyleCnt="6"/>
      <dgm:spPr/>
    </dgm:pt>
    <dgm:pt modelId="{DBD0EDF3-F965-4055-92C9-64BF02515CDB}" type="pres">
      <dgm:prSet presAssocID="{35617ADA-6D43-4909-9745-EA40D8692A09}" presName="horz1" presStyleCnt="0"/>
      <dgm:spPr/>
    </dgm:pt>
    <dgm:pt modelId="{548FB72F-62F4-4120-8BDE-2F9811E21048}" type="pres">
      <dgm:prSet presAssocID="{35617ADA-6D43-4909-9745-EA40D8692A09}" presName="tx1" presStyleLbl="revTx" presStyleIdx="4" presStyleCnt="6"/>
      <dgm:spPr/>
    </dgm:pt>
    <dgm:pt modelId="{E9CEAFD2-77FA-45EF-8B5A-C433C01A80A5}" type="pres">
      <dgm:prSet presAssocID="{35617ADA-6D43-4909-9745-EA40D8692A09}" presName="vert1" presStyleCnt="0"/>
      <dgm:spPr/>
    </dgm:pt>
    <dgm:pt modelId="{433131CE-4BD0-4C9C-9A83-E686BFCBF774}" type="pres">
      <dgm:prSet presAssocID="{FF84D0F6-021D-4CA6-B6E3-EDA6DDF7B992}" presName="thickLine" presStyleLbl="alignNode1" presStyleIdx="5" presStyleCnt="6"/>
      <dgm:spPr/>
    </dgm:pt>
    <dgm:pt modelId="{0A07CBDC-D6DF-4883-911B-DEE85F9B381E}" type="pres">
      <dgm:prSet presAssocID="{FF84D0F6-021D-4CA6-B6E3-EDA6DDF7B992}" presName="horz1" presStyleCnt="0"/>
      <dgm:spPr/>
    </dgm:pt>
    <dgm:pt modelId="{18C81E98-B627-4F49-AC40-AE20BB6E6BEE}" type="pres">
      <dgm:prSet presAssocID="{FF84D0F6-021D-4CA6-B6E3-EDA6DDF7B992}" presName="tx1" presStyleLbl="revTx" presStyleIdx="5" presStyleCnt="6"/>
      <dgm:spPr/>
    </dgm:pt>
    <dgm:pt modelId="{0A593C3B-03FF-46CF-B74E-59D6EF00EB78}" type="pres">
      <dgm:prSet presAssocID="{FF84D0F6-021D-4CA6-B6E3-EDA6DDF7B992}" presName="vert1" presStyleCnt="0"/>
      <dgm:spPr/>
    </dgm:pt>
  </dgm:ptLst>
  <dgm:cxnLst>
    <dgm:cxn modelId="{F4310F03-EEC0-4F7D-9D81-02F8085ABF07}" srcId="{F88C7519-B925-4D81-8F01-3698464BA6D4}" destId="{4FCAED17-2F9F-4BC0-982C-C9FA780232D1}" srcOrd="1" destOrd="0" parTransId="{BAF13838-7079-40E0-9324-3B043E84D13E}" sibTransId="{AF8972DC-AFD0-481C-9208-3F63978367E5}"/>
    <dgm:cxn modelId="{1E2B8909-5CD5-47B3-8DD0-15FF0BA88E16}" srcId="{F88C7519-B925-4D81-8F01-3698464BA6D4}" destId="{5A3DB9C4-1781-4E37-A337-CC59A4EA3C23}" srcOrd="0" destOrd="0" parTransId="{7E90DDF8-6BF8-48A9-BE86-48FB0DF9D9C2}" sibTransId="{72F38C20-FD8F-48C2-B83A-CA2DB2ECE3B9}"/>
    <dgm:cxn modelId="{5139821D-1F90-41CF-B966-DF7733F3B550}" type="presOf" srcId="{4E715BF0-AD34-4612-A885-DCA87C12EA6D}" destId="{BFAE3CFB-4941-4B27-8792-34E22478264B}" srcOrd="0" destOrd="0" presId="urn:microsoft.com/office/officeart/2008/layout/LinedList"/>
    <dgm:cxn modelId="{75497C30-3369-4790-99FB-D4270E3E681F}" srcId="{F88C7519-B925-4D81-8F01-3698464BA6D4}" destId="{DE8D7989-C56B-4997-99A4-6B22EEF1AA79}" srcOrd="3" destOrd="0" parTransId="{D7F9FAD8-363B-4BA5-B878-C1E08E54DC8C}" sibTransId="{275BDB69-6D20-4903-81C4-8E3ADCF9D607}"/>
    <dgm:cxn modelId="{5639BA38-E62E-4870-91FB-6B7B404FEAB7}" type="presOf" srcId="{35617ADA-6D43-4909-9745-EA40D8692A09}" destId="{548FB72F-62F4-4120-8BDE-2F9811E21048}" srcOrd="0" destOrd="0" presId="urn:microsoft.com/office/officeart/2008/layout/LinedList"/>
    <dgm:cxn modelId="{386C1361-1F0C-4F7B-848A-ECBF88938E2D}" srcId="{F88C7519-B925-4D81-8F01-3698464BA6D4}" destId="{35617ADA-6D43-4909-9745-EA40D8692A09}" srcOrd="4" destOrd="0" parTransId="{EAAF1926-C4D6-44BE-85D2-88AB1B421AED}" sibTransId="{CAEEF7BB-628D-4CE2-BD90-6CE32BDEA9A6}"/>
    <dgm:cxn modelId="{53A45A46-0E3B-4DCC-A182-5FA30E061A83}" srcId="{F88C7519-B925-4D81-8F01-3698464BA6D4}" destId="{FF84D0F6-021D-4CA6-B6E3-EDA6DDF7B992}" srcOrd="5" destOrd="0" parTransId="{8E151D44-613F-4FA3-9851-8833B0EC3FCF}" sibTransId="{C5973901-F30E-49CF-85D7-BD086BF952C3}"/>
    <dgm:cxn modelId="{0BECFC4C-9131-4F0E-941F-19F439E02858}" srcId="{F88C7519-B925-4D81-8F01-3698464BA6D4}" destId="{4E715BF0-AD34-4612-A885-DCA87C12EA6D}" srcOrd="2" destOrd="0" parTransId="{67A77D5F-DED9-4573-B62F-7CD287B11B05}" sibTransId="{F3C5FDD7-6A3C-4AC9-A918-8212997BB758}"/>
    <dgm:cxn modelId="{C0FBA05A-CEA2-47A1-B909-AE4DE7042724}" type="presOf" srcId="{F88C7519-B925-4D81-8F01-3698464BA6D4}" destId="{65A5DF05-4C56-433A-9EB7-EDB648C81C90}" srcOrd="0" destOrd="0" presId="urn:microsoft.com/office/officeart/2008/layout/LinedList"/>
    <dgm:cxn modelId="{2FFA1A90-5416-4405-ACD5-09AC90570CDE}" type="presOf" srcId="{5A3DB9C4-1781-4E37-A337-CC59A4EA3C23}" destId="{93B95471-0238-43BC-89FE-87885E3115AF}" srcOrd="0" destOrd="0" presId="urn:microsoft.com/office/officeart/2008/layout/LinedList"/>
    <dgm:cxn modelId="{F21CAFB0-0E56-41EE-ABFC-71FAE37CF8C3}" type="presOf" srcId="{DE8D7989-C56B-4997-99A4-6B22EEF1AA79}" destId="{E998B375-8BF9-4D9B-B9F8-2F4FD1B43914}" srcOrd="0" destOrd="0" presId="urn:microsoft.com/office/officeart/2008/layout/LinedList"/>
    <dgm:cxn modelId="{FA43D3D6-8276-4D33-B092-AF032269242D}" type="presOf" srcId="{FF84D0F6-021D-4CA6-B6E3-EDA6DDF7B992}" destId="{18C81E98-B627-4F49-AC40-AE20BB6E6BEE}" srcOrd="0" destOrd="0" presId="urn:microsoft.com/office/officeart/2008/layout/LinedList"/>
    <dgm:cxn modelId="{891479FB-8AAE-40C9-9515-6CDDFE0D3A4B}" type="presOf" srcId="{4FCAED17-2F9F-4BC0-982C-C9FA780232D1}" destId="{43F8FFAF-05F3-408B-81FE-A3DFD829B5C9}" srcOrd="0" destOrd="0" presId="urn:microsoft.com/office/officeart/2008/layout/LinedList"/>
    <dgm:cxn modelId="{26B425A8-3818-42D0-908C-3C4EA5B81213}" type="presParOf" srcId="{65A5DF05-4C56-433A-9EB7-EDB648C81C90}" destId="{DB5199CA-A261-45DB-B8CA-EB384437FDA5}" srcOrd="0" destOrd="0" presId="urn:microsoft.com/office/officeart/2008/layout/LinedList"/>
    <dgm:cxn modelId="{415B047B-1C8F-4966-BC4F-D95D50B7B614}" type="presParOf" srcId="{65A5DF05-4C56-433A-9EB7-EDB648C81C90}" destId="{DCD83AE7-B492-49C4-96A1-1D8C5F8DA135}" srcOrd="1" destOrd="0" presId="urn:microsoft.com/office/officeart/2008/layout/LinedList"/>
    <dgm:cxn modelId="{F3D52D57-F07F-4401-835C-D1033F4CCB0B}" type="presParOf" srcId="{DCD83AE7-B492-49C4-96A1-1D8C5F8DA135}" destId="{93B95471-0238-43BC-89FE-87885E3115AF}" srcOrd="0" destOrd="0" presId="urn:microsoft.com/office/officeart/2008/layout/LinedList"/>
    <dgm:cxn modelId="{AE41C8E0-1FA5-4C97-BD36-495AB7412B08}" type="presParOf" srcId="{DCD83AE7-B492-49C4-96A1-1D8C5F8DA135}" destId="{32381D62-BADA-4BC1-AB35-AD425D7D4BDD}" srcOrd="1" destOrd="0" presId="urn:microsoft.com/office/officeart/2008/layout/LinedList"/>
    <dgm:cxn modelId="{42125C85-5EAD-4828-92B7-3E8037849AAC}" type="presParOf" srcId="{65A5DF05-4C56-433A-9EB7-EDB648C81C90}" destId="{7D9363B3-5650-45D4-8D2E-33B0704DFF19}" srcOrd="2" destOrd="0" presId="urn:microsoft.com/office/officeart/2008/layout/LinedList"/>
    <dgm:cxn modelId="{B2B0E270-67F7-4FF7-BA03-A4994309E9B2}" type="presParOf" srcId="{65A5DF05-4C56-433A-9EB7-EDB648C81C90}" destId="{1F718CBA-6562-4558-BED9-F34A0AAFF130}" srcOrd="3" destOrd="0" presId="urn:microsoft.com/office/officeart/2008/layout/LinedList"/>
    <dgm:cxn modelId="{FA249EE6-253C-4577-B704-CE6A66B24C62}" type="presParOf" srcId="{1F718CBA-6562-4558-BED9-F34A0AAFF130}" destId="{43F8FFAF-05F3-408B-81FE-A3DFD829B5C9}" srcOrd="0" destOrd="0" presId="urn:microsoft.com/office/officeart/2008/layout/LinedList"/>
    <dgm:cxn modelId="{478CF7F6-D0CA-456A-9435-260ACC293998}" type="presParOf" srcId="{1F718CBA-6562-4558-BED9-F34A0AAFF130}" destId="{023DB21E-650A-40AF-9CFA-02BF0222B95A}" srcOrd="1" destOrd="0" presId="urn:microsoft.com/office/officeart/2008/layout/LinedList"/>
    <dgm:cxn modelId="{A1935F89-73F4-414D-B32A-0E5BA6B5BA65}" type="presParOf" srcId="{65A5DF05-4C56-433A-9EB7-EDB648C81C90}" destId="{372266D0-A73A-4D65-A853-511DB8AE050C}" srcOrd="4" destOrd="0" presId="urn:microsoft.com/office/officeart/2008/layout/LinedList"/>
    <dgm:cxn modelId="{C3C76068-3F1A-416C-B22D-21155DB164ED}" type="presParOf" srcId="{65A5DF05-4C56-433A-9EB7-EDB648C81C90}" destId="{A737E743-DFE0-449D-A5FD-11FBF90EDA39}" srcOrd="5" destOrd="0" presId="urn:microsoft.com/office/officeart/2008/layout/LinedList"/>
    <dgm:cxn modelId="{D2BB2DAE-74A0-47B2-A2C7-5499E76937AD}" type="presParOf" srcId="{A737E743-DFE0-449D-A5FD-11FBF90EDA39}" destId="{BFAE3CFB-4941-4B27-8792-34E22478264B}" srcOrd="0" destOrd="0" presId="urn:microsoft.com/office/officeart/2008/layout/LinedList"/>
    <dgm:cxn modelId="{39105E8B-C988-49ED-860B-0869981A8456}" type="presParOf" srcId="{A737E743-DFE0-449D-A5FD-11FBF90EDA39}" destId="{DBF60114-29B1-4D51-A2C4-F0F4396957F7}" srcOrd="1" destOrd="0" presId="urn:microsoft.com/office/officeart/2008/layout/LinedList"/>
    <dgm:cxn modelId="{D3F8E5E8-EBA3-46C3-B84F-D3DF51723D8B}" type="presParOf" srcId="{65A5DF05-4C56-433A-9EB7-EDB648C81C90}" destId="{B680B967-CA82-45E0-A1CE-1940579F9261}" srcOrd="6" destOrd="0" presId="urn:microsoft.com/office/officeart/2008/layout/LinedList"/>
    <dgm:cxn modelId="{F7B14B6B-6887-47D9-87E2-8A919FC9C91C}" type="presParOf" srcId="{65A5DF05-4C56-433A-9EB7-EDB648C81C90}" destId="{6F687C90-C80D-4DE4-A9B5-0DA5F44A1A67}" srcOrd="7" destOrd="0" presId="urn:microsoft.com/office/officeart/2008/layout/LinedList"/>
    <dgm:cxn modelId="{486E110E-6ACE-442F-83E4-D7DEFEDEDED3}" type="presParOf" srcId="{6F687C90-C80D-4DE4-A9B5-0DA5F44A1A67}" destId="{E998B375-8BF9-4D9B-B9F8-2F4FD1B43914}" srcOrd="0" destOrd="0" presId="urn:microsoft.com/office/officeart/2008/layout/LinedList"/>
    <dgm:cxn modelId="{6FFCC632-54F8-48D2-9C52-D8AAFC1F4004}" type="presParOf" srcId="{6F687C90-C80D-4DE4-A9B5-0DA5F44A1A67}" destId="{DC3149C7-C58F-463A-9F07-1307F2AF062D}" srcOrd="1" destOrd="0" presId="urn:microsoft.com/office/officeart/2008/layout/LinedList"/>
    <dgm:cxn modelId="{DC355C90-DE58-48E5-95A5-E2A8E3391134}" type="presParOf" srcId="{65A5DF05-4C56-433A-9EB7-EDB648C81C90}" destId="{2BC3F2C1-6240-4021-AD88-DCD9505DC538}" srcOrd="8" destOrd="0" presId="urn:microsoft.com/office/officeart/2008/layout/LinedList"/>
    <dgm:cxn modelId="{88B52D2B-54BA-4232-A201-D8EAB9F53CFB}" type="presParOf" srcId="{65A5DF05-4C56-433A-9EB7-EDB648C81C90}" destId="{DBD0EDF3-F965-4055-92C9-64BF02515CDB}" srcOrd="9" destOrd="0" presId="urn:microsoft.com/office/officeart/2008/layout/LinedList"/>
    <dgm:cxn modelId="{F28178FE-B3CB-40E2-950E-060A2573422F}" type="presParOf" srcId="{DBD0EDF3-F965-4055-92C9-64BF02515CDB}" destId="{548FB72F-62F4-4120-8BDE-2F9811E21048}" srcOrd="0" destOrd="0" presId="urn:microsoft.com/office/officeart/2008/layout/LinedList"/>
    <dgm:cxn modelId="{9296B706-B3F9-44C5-AD7A-828E9D37B5CD}" type="presParOf" srcId="{DBD0EDF3-F965-4055-92C9-64BF02515CDB}" destId="{E9CEAFD2-77FA-45EF-8B5A-C433C01A80A5}" srcOrd="1" destOrd="0" presId="urn:microsoft.com/office/officeart/2008/layout/LinedList"/>
    <dgm:cxn modelId="{E5FA6FFE-F0AB-4000-9B52-3AF1A8EFE66A}" type="presParOf" srcId="{65A5DF05-4C56-433A-9EB7-EDB648C81C90}" destId="{433131CE-4BD0-4C9C-9A83-E686BFCBF774}" srcOrd="10" destOrd="0" presId="urn:microsoft.com/office/officeart/2008/layout/LinedList"/>
    <dgm:cxn modelId="{8C53BD20-8202-4C44-9AEA-FF9BD6B77385}" type="presParOf" srcId="{65A5DF05-4C56-433A-9EB7-EDB648C81C90}" destId="{0A07CBDC-D6DF-4883-911B-DEE85F9B381E}" srcOrd="11" destOrd="0" presId="urn:microsoft.com/office/officeart/2008/layout/LinedList"/>
    <dgm:cxn modelId="{6FEE30C4-7FD6-4826-89B6-7F384FF01F37}" type="presParOf" srcId="{0A07CBDC-D6DF-4883-911B-DEE85F9B381E}" destId="{18C81E98-B627-4F49-AC40-AE20BB6E6BEE}" srcOrd="0" destOrd="0" presId="urn:microsoft.com/office/officeart/2008/layout/LinedList"/>
    <dgm:cxn modelId="{9BFCB17A-0567-448C-9E9E-C4D2256CFBE7}" type="presParOf" srcId="{0A07CBDC-D6DF-4883-911B-DEE85F9B381E}" destId="{0A593C3B-03FF-46CF-B74E-59D6EF00EB7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A48AC3-AA93-4761-83F1-DA17B3B448DA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FCAB4B5-E102-41F1-8427-D0F4E0980A14}">
      <dgm:prSet/>
      <dgm:spPr/>
      <dgm:t>
        <a:bodyPr/>
        <a:lstStyle/>
        <a:p>
          <a:r>
            <a:rPr lang="en-US"/>
            <a:t>1)Internal</a:t>
          </a:r>
        </a:p>
      </dgm:t>
    </dgm:pt>
    <dgm:pt modelId="{16B548DC-FA88-473E-BFBD-624F652C04A6}" type="parTrans" cxnId="{41B2BA9D-1CDF-46E0-9535-1EF6A2F20D96}">
      <dgm:prSet/>
      <dgm:spPr/>
      <dgm:t>
        <a:bodyPr/>
        <a:lstStyle/>
        <a:p>
          <a:endParaRPr lang="en-US"/>
        </a:p>
      </dgm:t>
    </dgm:pt>
    <dgm:pt modelId="{06CD8B17-1431-4658-ACDF-FC4E8BE84979}" type="sibTrans" cxnId="{41B2BA9D-1CDF-46E0-9535-1EF6A2F20D96}">
      <dgm:prSet/>
      <dgm:spPr/>
      <dgm:t>
        <a:bodyPr/>
        <a:lstStyle/>
        <a:p>
          <a:endParaRPr lang="en-US"/>
        </a:p>
      </dgm:t>
    </dgm:pt>
    <dgm:pt modelId="{2A558D17-0AB0-4683-9C5B-E20CE4789BF9}">
      <dgm:prSet/>
      <dgm:spPr/>
      <dgm:t>
        <a:bodyPr/>
        <a:lstStyle/>
        <a:p>
          <a:r>
            <a:rPr lang="en-US"/>
            <a:t>Promotions</a:t>
          </a:r>
        </a:p>
      </dgm:t>
    </dgm:pt>
    <dgm:pt modelId="{6A481899-BBA2-42F9-9181-CDF83DC203F6}" type="parTrans" cxnId="{F90BD05A-C132-4A2D-943B-1A8D50CBF1DC}">
      <dgm:prSet/>
      <dgm:spPr/>
      <dgm:t>
        <a:bodyPr/>
        <a:lstStyle/>
        <a:p>
          <a:endParaRPr lang="en-US"/>
        </a:p>
      </dgm:t>
    </dgm:pt>
    <dgm:pt modelId="{927D04BB-2EE7-4BCE-A0AC-8FE267B94BB6}" type="sibTrans" cxnId="{F90BD05A-C132-4A2D-943B-1A8D50CBF1DC}">
      <dgm:prSet/>
      <dgm:spPr/>
      <dgm:t>
        <a:bodyPr/>
        <a:lstStyle/>
        <a:p>
          <a:endParaRPr lang="en-US"/>
        </a:p>
      </dgm:t>
    </dgm:pt>
    <dgm:pt modelId="{605A011C-883B-46A0-A115-2C431F631B20}">
      <dgm:prSet/>
      <dgm:spPr/>
      <dgm:t>
        <a:bodyPr/>
        <a:lstStyle/>
        <a:p>
          <a:r>
            <a:rPr lang="en-US"/>
            <a:t>Transfer</a:t>
          </a:r>
        </a:p>
      </dgm:t>
    </dgm:pt>
    <dgm:pt modelId="{049864D5-C1E5-4E9D-B6DA-2AF04A28F495}" type="parTrans" cxnId="{FADE443F-DEB7-46C6-B94B-C1DEAB283414}">
      <dgm:prSet/>
      <dgm:spPr/>
      <dgm:t>
        <a:bodyPr/>
        <a:lstStyle/>
        <a:p>
          <a:endParaRPr lang="en-US"/>
        </a:p>
      </dgm:t>
    </dgm:pt>
    <dgm:pt modelId="{241C3A5A-3AF8-4E65-BF36-47D0A34D747A}" type="sibTrans" cxnId="{FADE443F-DEB7-46C6-B94B-C1DEAB283414}">
      <dgm:prSet/>
      <dgm:spPr/>
      <dgm:t>
        <a:bodyPr/>
        <a:lstStyle/>
        <a:p>
          <a:endParaRPr lang="en-US"/>
        </a:p>
      </dgm:t>
    </dgm:pt>
    <dgm:pt modelId="{56F9B79D-7140-4177-A4BA-089B548C7F9B}">
      <dgm:prSet/>
      <dgm:spPr/>
      <dgm:t>
        <a:bodyPr/>
        <a:lstStyle/>
        <a:p>
          <a:r>
            <a:rPr lang="en-US"/>
            <a:t>Internal advertisement</a:t>
          </a:r>
        </a:p>
      </dgm:t>
    </dgm:pt>
    <dgm:pt modelId="{D81A36FC-392D-4353-9B8B-9AB550793608}" type="parTrans" cxnId="{DFAEDA87-83AD-4E63-9F86-4009CBFF4C3E}">
      <dgm:prSet/>
      <dgm:spPr/>
      <dgm:t>
        <a:bodyPr/>
        <a:lstStyle/>
        <a:p>
          <a:endParaRPr lang="en-US"/>
        </a:p>
      </dgm:t>
    </dgm:pt>
    <dgm:pt modelId="{071EE542-F419-490F-9603-67B64677CAC6}" type="sibTrans" cxnId="{DFAEDA87-83AD-4E63-9F86-4009CBFF4C3E}">
      <dgm:prSet/>
      <dgm:spPr/>
      <dgm:t>
        <a:bodyPr/>
        <a:lstStyle/>
        <a:p>
          <a:endParaRPr lang="en-US"/>
        </a:p>
      </dgm:t>
    </dgm:pt>
    <dgm:pt modelId="{93C93614-662D-43CD-94AD-44BAF7512F17}">
      <dgm:prSet/>
      <dgm:spPr/>
      <dgm:t>
        <a:bodyPr/>
        <a:lstStyle/>
        <a:p>
          <a:r>
            <a:rPr lang="en-US"/>
            <a:t>Employee referrals</a:t>
          </a:r>
        </a:p>
      </dgm:t>
    </dgm:pt>
    <dgm:pt modelId="{32DCE5A8-9D12-4D14-BC0A-43BA65AB2EE3}" type="parTrans" cxnId="{3D88489D-4347-4F06-BC94-12CB2E234F26}">
      <dgm:prSet/>
      <dgm:spPr/>
      <dgm:t>
        <a:bodyPr/>
        <a:lstStyle/>
        <a:p>
          <a:endParaRPr lang="en-US"/>
        </a:p>
      </dgm:t>
    </dgm:pt>
    <dgm:pt modelId="{DB69A8C4-D3E0-4800-8A82-616FB3C07F2C}" type="sibTrans" cxnId="{3D88489D-4347-4F06-BC94-12CB2E234F26}">
      <dgm:prSet/>
      <dgm:spPr/>
      <dgm:t>
        <a:bodyPr/>
        <a:lstStyle/>
        <a:p>
          <a:endParaRPr lang="en-US"/>
        </a:p>
      </dgm:t>
    </dgm:pt>
    <dgm:pt modelId="{7E2DC0D6-D0FF-4094-BE2C-92760AB0C633}">
      <dgm:prSet/>
      <dgm:spPr/>
      <dgm:t>
        <a:bodyPr/>
        <a:lstStyle/>
        <a:p>
          <a:r>
            <a:rPr lang="en-US"/>
            <a:t>2)external</a:t>
          </a:r>
        </a:p>
      </dgm:t>
    </dgm:pt>
    <dgm:pt modelId="{B24705A2-A5D7-4E32-A177-A7FE3543A1A9}" type="parTrans" cxnId="{B4DED147-57B5-4BEF-8C33-FB115A3C9CC2}">
      <dgm:prSet/>
      <dgm:spPr/>
      <dgm:t>
        <a:bodyPr/>
        <a:lstStyle/>
        <a:p>
          <a:endParaRPr lang="en-US"/>
        </a:p>
      </dgm:t>
    </dgm:pt>
    <dgm:pt modelId="{743794B1-B9B5-49B0-B236-8E29331BD868}" type="sibTrans" cxnId="{B4DED147-57B5-4BEF-8C33-FB115A3C9CC2}">
      <dgm:prSet/>
      <dgm:spPr/>
      <dgm:t>
        <a:bodyPr/>
        <a:lstStyle/>
        <a:p>
          <a:endParaRPr lang="en-US"/>
        </a:p>
      </dgm:t>
    </dgm:pt>
    <dgm:pt modelId="{4E6A3E2C-4907-4E21-90C1-4028B013EE0B}">
      <dgm:prSet/>
      <dgm:spPr/>
      <dgm:t>
        <a:bodyPr/>
        <a:lstStyle/>
        <a:p>
          <a:r>
            <a:rPr lang="en-US"/>
            <a:t>Direct recruitment</a:t>
          </a:r>
        </a:p>
      </dgm:t>
    </dgm:pt>
    <dgm:pt modelId="{00DCA96C-427A-4BE6-ACDE-3185DE358176}" type="parTrans" cxnId="{C4667B36-64B2-4637-8B6A-CE028CC17C6D}">
      <dgm:prSet/>
      <dgm:spPr/>
      <dgm:t>
        <a:bodyPr/>
        <a:lstStyle/>
        <a:p>
          <a:endParaRPr lang="en-US"/>
        </a:p>
      </dgm:t>
    </dgm:pt>
    <dgm:pt modelId="{4CD1BB8D-837D-481D-BC24-81B37DD01E4B}" type="sibTrans" cxnId="{C4667B36-64B2-4637-8B6A-CE028CC17C6D}">
      <dgm:prSet/>
      <dgm:spPr/>
      <dgm:t>
        <a:bodyPr/>
        <a:lstStyle/>
        <a:p>
          <a:endParaRPr lang="en-US"/>
        </a:p>
      </dgm:t>
    </dgm:pt>
    <dgm:pt modelId="{B1DF1779-5E22-4413-9873-349148505D67}">
      <dgm:prSet/>
      <dgm:spPr/>
      <dgm:t>
        <a:bodyPr/>
        <a:lstStyle/>
        <a:p>
          <a:r>
            <a:rPr lang="en-US"/>
            <a:t>Employment agencies</a:t>
          </a:r>
        </a:p>
      </dgm:t>
    </dgm:pt>
    <dgm:pt modelId="{403CFF4D-9A27-4B18-81CD-8B3D8169D9D5}" type="parTrans" cxnId="{B9EDFE8D-C6AD-4678-85E6-B6B6CE0DC424}">
      <dgm:prSet/>
      <dgm:spPr/>
      <dgm:t>
        <a:bodyPr/>
        <a:lstStyle/>
        <a:p>
          <a:endParaRPr lang="en-US"/>
        </a:p>
      </dgm:t>
    </dgm:pt>
    <dgm:pt modelId="{73C2C26D-EDAE-4088-9F65-36D59FDB26CB}" type="sibTrans" cxnId="{B9EDFE8D-C6AD-4678-85E6-B6B6CE0DC424}">
      <dgm:prSet/>
      <dgm:spPr/>
      <dgm:t>
        <a:bodyPr/>
        <a:lstStyle/>
        <a:p>
          <a:endParaRPr lang="en-US"/>
        </a:p>
      </dgm:t>
    </dgm:pt>
    <dgm:pt modelId="{0837D8AB-106A-4326-B4D7-12AEE40DD0D6}">
      <dgm:prSet/>
      <dgm:spPr/>
      <dgm:t>
        <a:bodyPr/>
        <a:lstStyle/>
        <a:p>
          <a:r>
            <a:rPr lang="en-US"/>
            <a:t>Advertisement</a:t>
          </a:r>
        </a:p>
      </dgm:t>
    </dgm:pt>
    <dgm:pt modelId="{13DD9389-46FE-4120-852E-AC589911BEED}" type="parTrans" cxnId="{BE038258-C5DE-4D38-B698-F9F38491B5D7}">
      <dgm:prSet/>
      <dgm:spPr/>
      <dgm:t>
        <a:bodyPr/>
        <a:lstStyle/>
        <a:p>
          <a:endParaRPr lang="en-US"/>
        </a:p>
      </dgm:t>
    </dgm:pt>
    <dgm:pt modelId="{E5C67779-D7F5-4EA0-A502-D4711495F493}" type="sibTrans" cxnId="{BE038258-C5DE-4D38-B698-F9F38491B5D7}">
      <dgm:prSet/>
      <dgm:spPr/>
      <dgm:t>
        <a:bodyPr/>
        <a:lstStyle/>
        <a:p>
          <a:endParaRPr lang="en-US"/>
        </a:p>
      </dgm:t>
    </dgm:pt>
    <dgm:pt modelId="{20FFB8B5-6A87-4A3F-BE3B-39E0C4564327}">
      <dgm:prSet/>
      <dgm:spPr/>
      <dgm:t>
        <a:bodyPr/>
        <a:lstStyle/>
        <a:p>
          <a:r>
            <a:rPr lang="en-US"/>
            <a:t>Campus recruitment</a:t>
          </a:r>
        </a:p>
      </dgm:t>
    </dgm:pt>
    <dgm:pt modelId="{A1CB5232-2381-4677-AFE9-33B791074B40}" type="parTrans" cxnId="{64051DB5-B16B-454C-AD39-BEC45CA94957}">
      <dgm:prSet/>
      <dgm:spPr/>
      <dgm:t>
        <a:bodyPr/>
        <a:lstStyle/>
        <a:p>
          <a:endParaRPr lang="en-US"/>
        </a:p>
      </dgm:t>
    </dgm:pt>
    <dgm:pt modelId="{7034BB77-992D-4157-9C92-F33A92D26AFF}" type="sibTrans" cxnId="{64051DB5-B16B-454C-AD39-BEC45CA94957}">
      <dgm:prSet/>
      <dgm:spPr/>
      <dgm:t>
        <a:bodyPr/>
        <a:lstStyle/>
        <a:p>
          <a:endParaRPr lang="en-US"/>
        </a:p>
      </dgm:t>
    </dgm:pt>
    <dgm:pt modelId="{87E6C208-67B2-4D2A-8975-D00D69DA9B06}">
      <dgm:prSet/>
      <dgm:spPr/>
      <dgm:t>
        <a:bodyPr/>
        <a:lstStyle/>
        <a:p>
          <a:r>
            <a:rPr lang="en-US"/>
            <a:t>referrals</a:t>
          </a:r>
        </a:p>
      </dgm:t>
    </dgm:pt>
    <dgm:pt modelId="{37F59E68-CB7F-46D0-9B3D-A8542FB61C1E}" type="parTrans" cxnId="{FC90F6B5-9164-423B-9F9E-15F96E1695BD}">
      <dgm:prSet/>
      <dgm:spPr/>
      <dgm:t>
        <a:bodyPr/>
        <a:lstStyle/>
        <a:p>
          <a:endParaRPr lang="en-US"/>
        </a:p>
      </dgm:t>
    </dgm:pt>
    <dgm:pt modelId="{4DED9589-3B82-4187-A80F-1E6DE63EA019}" type="sibTrans" cxnId="{FC90F6B5-9164-423B-9F9E-15F96E1695BD}">
      <dgm:prSet/>
      <dgm:spPr/>
      <dgm:t>
        <a:bodyPr/>
        <a:lstStyle/>
        <a:p>
          <a:endParaRPr lang="en-US"/>
        </a:p>
      </dgm:t>
    </dgm:pt>
    <dgm:pt modelId="{6789B641-0CC9-4A7B-A932-B4D1C1FC7681}" type="pres">
      <dgm:prSet presAssocID="{1CA48AC3-AA93-4761-83F1-DA17B3B448DA}" presName="diagram" presStyleCnt="0">
        <dgm:presLayoutVars>
          <dgm:dir/>
          <dgm:resizeHandles val="exact"/>
        </dgm:presLayoutVars>
      </dgm:prSet>
      <dgm:spPr/>
    </dgm:pt>
    <dgm:pt modelId="{15F44CBE-9183-426C-8D65-038E5A3B1542}" type="pres">
      <dgm:prSet presAssocID="{6FCAB4B5-E102-41F1-8427-D0F4E0980A14}" presName="node" presStyleLbl="node1" presStyleIdx="0" presStyleCnt="2">
        <dgm:presLayoutVars>
          <dgm:bulletEnabled val="1"/>
        </dgm:presLayoutVars>
      </dgm:prSet>
      <dgm:spPr/>
    </dgm:pt>
    <dgm:pt modelId="{EAAD6F8D-B778-40EC-8310-D98A2959A0B9}" type="pres">
      <dgm:prSet presAssocID="{06CD8B17-1431-4658-ACDF-FC4E8BE84979}" presName="sibTrans" presStyleCnt="0"/>
      <dgm:spPr/>
    </dgm:pt>
    <dgm:pt modelId="{3DB15A88-0852-4DF9-BBBF-1A49387B5010}" type="pres">
      <dgm:prSet presAssocID="{7E2DC0D6-D0FF-4094-BE2C-92760AB0C633}" presName="node" presStyleLbl="node1" presStyleIdx="1" presStyleCnt="2">
        <dgm:presLayoutVars>
          <dgm:bulletEnabled val="1"/>
        </dgm:presLayoutVars>
      </dgm:prSet>
      <dgm:spPr/>
    </dgm:pt>
  </dgm:ptLst>
  <dgm:cxnLst>
    <dgm:cxn modelId="{64878D06-0BEB-42CF-A623-7EBBC17B7DEE}" type="presOf" srcId="{B1DF1779-5E22-4413-9873-349148505D67}" destId="{3DB15A88-0852-4DF9-BBBF-1A49387B5010}" srcOrd="0" destOrd="2" presId="urn:microsoft.com/office/officeart/2005/8/layout/default"/>
    <dgm:cxn modelId="{40AA6409-A133-4284-995E-743A1EFE4F36}" type="presOf" srcId="{20FFB8B5-6A87-4A3F-BE3B-39E0C4564327}" destId="{3DB15A88-0852-4DF9-BBBF-1A49387B5010}" srcOrd="0" destOrd="4" presId="urn:microsoft.com/office/officeart/2005/8/layout/default"/>
    <dgm:cxn modelId="{F2F6B30D-61CD-452F-AF34-081C28F010C0}" type="presOf" srcId="{1CA48AC3-AA93-4761-83F1-DA17B3B448DA}" destId="{6789B641-0CC9-4A7B-A932-B4D1C1FC7681}" srcOrd="0" destOrd="0" presId="urn:microsoft.com/office/officeart/2005/8/layout/default"/>
    <dgm:cxn modelId="{BB99FB35-690F-455A-921D-7D8174752415}" type="presOf" srcId="{605A011C-883B-46A0-A115-2C431F631B20}" destId="{15F44CBE-9183-426C-8D65-038E5A3B1542}" srcOrd="0" destOrd="2" presId="urn:microsoft.com/office/officeart/2005/8/layout/default"/>
    <dgm:cxn modelId="{C4667B36-64B2-4637-8B6A-CE028CC17C6D}" srcId="{7E2DC0D6-D0FF-4094-BE2C-92760AB0C633}" destId="{4E6A3E2C-4907-4E21-90C1-4028B013EE0B}" srcOrd="0" destOrd="0" parTransId="{00DCA96C-427A-4BE6-ACDE-3185DE358176}" sibTransId="{4CD1BB8D-837D-481D-BC24-81B37DD01E4B}"/>
    <dgm:cxn modelId="{208BD53C-9891-442F-8E59-504E8AEA2D98}" type="presOf" srcId="{4E6A3E2C-4907-4E21-90C1-4028B013EE0B}" destId="{3DB15A88-0852-4DF9-BBBF-1A49387B5010}" srcOrd="0" destOrd="1" presId="urn:microsoft.com/office/officeart/2005/8/layout/default"/>
    <dgm:cxn modelId="{FADE443F-DEB7-46C6-B94B-C1DEAB283414}" srcId="{6FCAB4B5-E102-41F1-8427-D0F4E0980A14}" destId="{605A011C-883B-46A0-A115-2C431F631B20}" srcOrd="1" destOrd="0" parTransId="{049864D5-C1E5-4E9D-B6DA-2AF04A28F495}" sibTransId="{241C3A5A-3AF8-4E65-BF36-47D0A34D747A}"/>
    <dgm:cxn modelId="{B4DED147-57B5-4BEF-8C33-FB115A3C9CC2}" srcId="{1CA48AC3-AA93-4761-83F1-DA17B3B448DA}" destId="{7E2DC0D6-D0FF-4094-BE2C-92760AB0C633}" srcOrd="1" destOrd="0" parTransId="{B24705A2-A5D7-4E32-A177-A7FE3543A1A9}" sibTransId="{743794B1-B9B5-49B0-B236-8E29331BD868}"/>
    <dgm:cxn modelId="{ED8E964A-7D7F-4EBA-A39E-2A95F22544F7}" type="presOf" srcId="{7E2DC0D6-D0FF-4094-BE2C-92760AB0C633}" destId="{3DB15A88-0852-4DF9-BBBF-1A49387B5010}" srcOrd="0" destOrd="0" presId="urn:microsoft.com/office/officeart/2005/8/layout/default"/>
    <dgm:cxn modelId="{BE038258-C5DE-4D38-B698-F9F38491B5D7}" srcId="{7E2DC0D6-D0FF-4094-BE2C-92760AB0C633}" destId="{0837D8AB-106A-4326-B4D7-12AEE40DD0D6}" srcOrd="2" destOrd="0" parTransId="{13DD9389-46FE-4120-852E-AC589911BEED}" sibTransId="{E5C67779-D7F5-4EA0-A502-D4711495F493}"/>
    <dgm:cxn modelId="{61979A5A-B00C-4369-A0D1-4D2DF171A85F}" type="presOf" srcId="{93C93614-662D-43CD-94AD-44BAF7512F17}" destId="{15F44CBE-9183-426C-8D65-038E5A3B1542}" srcOrd="0" destOrd="4" presId="urn:microsoft.com/office/officeart/2005/8/layout/default"/>
    <dgm:cxn modelId="{F90BD05A-C132-4A2D-943B-1A8D50CBF1DC}" srcId="{6FCAB4B5-E102-41F1-8427-D0F4E0980A14}" destId="{2A558D17-0AB0-4683-9C5B-E20CE4789BF9}" srcOrd="0" destOrd="0" parTransId="{6A481899-BBA2-42F9-9181-CDF83DC203F6}" sibTransId="{927D04BB-2EE7-4BCE-A0AC-8FE267B94BB6}"/>
    <dgm:cxn modelId="{A15F5383-352A-4A36-B3FC-01A865EF2F30}" type="presOf" srcId="{6FCAB4B5-E102-41F1-8427-D0F4E0980A14}" destId="{15F44CBE-9183-426C-8D65-038E5A3B1542}" srcOrd="0" destOrd="0" presId="urn:microsoft.com/office/officeart/2005/8/layout/default"/>
    <dgm:cxn modelId="{DFAEDA87-83AD-4E63-9F86-4009CBFF4C3E}" srcId="{6FCAB4B5-E102-41F1-8427-D0F4E0980A14}" destId="{56F9B79D-7140-4177-A4BA-089B548C7F9B}" srcOrd="2" destOrd="0" parTransId="{D81A36FC-392D-4353-9B8B-9AB550793608}" sibTransId="{071EE542-F419-490F-9603-67B64677CAC6}"/>
    <dgm:cxn modelId="{B9EDFE8D-C6AD-4678-85E6-B6B6CE0DC424}" srcId="{7E2DC0D6-D0FF-4094-BE2C-92760AB0C633}" destId="{B1DF1779-5E22-4413-9873-349148505D67}" srcOrd="1" destOrd="0" parTransId="{403CFF4D-9A27-4B18-81CD-8B3D8169D9D5}" sibTransId="{73C2C26D-EDAE-4088-9F65-36D59FDB26CB}"/>
    <dgm:cxn modelId="{3D88489D-4347-4F06-BC94-12CB2E234F26}" srcId="{6FCAB4B5-E102-41F1-8427-D0F4E0980A14}" destId="{93C93614-662D-43CD-94AD-44BAF7512F17}" srcOrd="3" destOrd="0" parTransId="{32DCE5A8-9D12-4D14-BC0A-43BA65AB2EE3}" sibTransId="{DB69A8C4-D3E0-4800-8A82-616FB3C07F2C}"/>
    <dgm:cxn modelId="{41B2BA9D-1CDF-46E0-9535-1EF6A2F20D96}" srcId="{1CA48AC3-AA93-4761-83F1-DA17B3B448DA}" destId="{6FCAB4B5-E102-41F1-8427-D0F4E0980A14}" srcOrd="0" destOrd="0" parTransId="{16B548DC-FA88-473E-BFBD-624F652C04A6}" sibTransId="{06CD8B17-1431-4658-ACDF-FC4E8BE84979}"/>
    <dgm:cxn modelId="{26CFB9A6-47DB-4A50-AE0A-7EA61ABAE0DE}" type="presOf" srcId="{56F9B79D-7140-4177-A4BA-089B548C7F9B}" destId="{15F44CBE-9183-426C-8D65-038E5A3B1542}" srcOrd="0" destOrd="3" presId="urn:microsoft.com/office/officeart/2005/8/layout/default"/>
    <dgm:cxn modelId="{64051DB5-B16B-454C-AD39-BEC45CA94957}" srcId="{7E2DC0D6-D0FF-4094-BE2C-92760AB0C633}" destId="{20FFB8B5-6A87-4A3F-BE3B-39E0C4564327}" srcOrd="3" destOrd="0" parTransId="{A1CB5232-2381-4677-AFE9-33B791074B40}" sibTransId="{7034BB77-992D-4157-9C92-F33A92D26AFF}"/>
    <dgm:cxn modelId="{FC90F6B5-9164-423B-9F9E-15F96E1695BD}" srcId="{7E2DC0D6-D0FF-4094-BE2C-92760AB0C633}" destId="{87E6C208-67B2-4D2A-8975-D00D69DA9B06}" srcOrd="4" destOrd="0" parTransId="{37F59E68-CB7F-46D0-9B3D-A8542FB61C1E}" sibTransId="{4DED9589-3B82-4187-A80F-1E6DE63EA019}"/>
    <dgm:cxn modelId="{246B73BA-0B7C-4730-83BE-F91E81BBC2C6}" type="presOf" srcId="{2A558D17-0AB0-4683-9C5B-E20CE4789BF9}" destId="{15F44CBE-9183-426C-8D65-038E5A3B1542}" srcOrd="0" destOrd="1" presId="urn:microsoft.com/office/officeart/2005/8/layout/default"/>
    <dgm:cxn modelId="{47FEC5C1-65D6-4018-9E5D-0EFF9A2BCFDD}" type="presOf" srcId="{87E6C208-67B2-4D2A-8975-D00D69DA9B06}" destId="{3DB15A88-0852-4DF9-BBBF-1A49387B5010}" srcOrd="0" destOrd="5" presId="urn:microsoft.com/office/officeart/2005/8/layout/default"/>
    <dgm:cxn modelId="{DECE8CEF-4E37-4249-926B-15864F9F10F9}" type="presOf" srcId="{0837D8AB-106A-4326-B4D7-12AEE40DD0D6}" destId="{3DB15A88-0852-4DF9-BBBF-1A49387B5010}" srcOrd="0" destOrd="3" presId="urn:microsoft.com/office/officeart/2005/8/layout/default"/>
    <dgm:cxn modelId="{F4DABE98-7AF5-4208-A36F-1F2D2414CA97}" type="presParOf" srcId="{6789B641-0CC9-4A7B-A932-B4D1C1FC7681}" destId="{15F44CBE-9183-426C-8D65-038E5A3B1542}" srcOrd="0" destOrd="0" presId="urn:microsoft.com/office/officeart/2005/8/layout/default"/>
    <dgm:cxn modelId="{60532EED-4C0F-413A-8379-A6D1D4A814DE}" type="presParOf" srcId="{6789B641-0CC9-4A7B-A932-B4D1C1FC7681}" destId="{EAAD6F8D-B778-40EC-8310-D98A2959A0B9}" srcOrd="1" destOrd="0" presId="urn:microsoft.com/office/officeart/2005/8/layout/default"/>
    <dgm:cxn modelId="{FD95E550-9956-4E6C-992D-423080F96EFA}" type="presParOf" srcId="{6789B641-0CC9-4A7B-A932-B4D1C1FC7681}" destId="{3DB15A88-0852-4DF9-BBBF-1A49387B5010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BFD5117-6F94-471A-81D8-4F4A7BCAA65C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C737A93-B299-4EF6-B0F9-F155143B0BD4}">
      <dgm:prSet/>
      <dgm:spPr/>
      <dgm:t>
        <a:bodyPr/>
        <a:lstStyle/>
        <a:p>
          <a:r>
            <a:rPr lang="en-US"/>
            <a:t>Medium.com</a:t>
          </a:r>
        </a:p>
      </dgm:t>
    </dgm:pt>
    <dgm:pt modelId="{C097F9A6-53D1-4ED4-BADD-40BF47F6BBBB}" type="parTrans" cxnId="{6733F59C-4651-4811-9AD7-7EB520FC7F2D}">
      <dgm:prSet/>
      <dgm:spPr/>
      <dgm:t>
        <a:bodyPr/>
        <a:lstStyle/>
        <a:p>
          <a:endParaRPr lang="en-US"/>
        </a:p>
      </dgm:t>
    </dgm:pt>
    <dgm:pt modelId="{6F38AA18-99E6-490F-8A48-B588A44C3E46}" type="sibTrans" cxnId="{6733F59C-4651-4811-9AD7-7EB520FC7F2D}">
      <dgm:prSet/>
      <dgm:spPr/>
      <dgm:t>
        <a:bodyPr/>
        <a:lstStyle/>
        <a:p>
          <a:endParaRPr lang="en-US"/>
        </a:p>
      </dgm:t>
    </dgm:pt>
    <dgm:pt modelId="{03724CD3-9314-4CCF-9915-58EF7F10A1D5}">
      <dgm:prSet/>
      <dgm:spPr/>
      <dgm:t>
        <a:bodyPr/>
        <a:lstStyle/>
        <a:p>
          <a:r>
            <a:rPr lang="en-US"/>
            <a:t>Peoplehub.com</a:t>
          </a:r>
        </a:p>
      </dgm:t>
    </dgm:pt>
    <dgm:pt modelId="{8BA0C914-8B34-4840-AF80-742F1E23416F}" type="parTrans" cxnId="{7B353CA6-2B1D-44CA-9FD1-8A43673541CE}">
      <dgm:prSet/>
      <dgm:spPr/>
      <dgm:t>
        <a:bodyPr/>
        <a:lstStyle/>
        <a:p>
          <a:endParaRPr lang="en-US"/>
        </a:p>
      </dgm:t>
    </dgm:pt>
    <dgm:pt modelId="{1070A424-ABAE-4AB0-9A61-658C96A86E6E}" type="sibTrans" cxnId="{7B353CA6-2B1D-44CA-9FD1-8A43673541CE}">
      <dgm:prSet/>
      <dgm:spPr/>
      <dgm:t>
        <a:bodyPr/>
        <a:lstStyle/>
        <a:p>
          <a:endParaRPr lang="en-US"/>
        </a:p>
      </dgm:t>
    </dgm:pt>
    <dgm:pt modelId="{77533E1B-3C7E-43A9-812D-D24B85572092}">
      <dgm:prSet/>
      <dgm:spPr/>
      <dgm:t>
        <a:bodyPr/>
        <a:lstStyle/>
        <a:p>
          <a:r>
            <a:rPr lang="en-US"/>
            <a:t>Hrhelpboard.com</a:t>
          </a:r>
        </a:p>
      </dgm:t>
    </dgm:pt>
    <dgm:pt modelId="{5F32187F-DA23-4B5B-AAA3-C62EC25633B1}" type="parTrans" cxnId="{0EE1B4CA-737B-40A0-9B94-601C2CC03937}">
      <dgm:prSet/>
      <dgm:spPr/>
      <dgm:t>
        <a:bodyPr/>
        <a:lstStyle/>
        <a:p>
          <a:endParaRPr lang="en-US"/>
        </a:p>
      </dgm:t>
    </dgm:pt>
    <dgm:pt modelId="{03BEA135-DD5D-4247-B6D4-8E882DDEFBA7}" type="sibTrans" cxnId="{0EE1B4CA-737B-40A0-9B94-601C2CC03937}">
      <dgm:prSet/>
      <dgm:spPr/>
      <dgm:t>
        <a:bodyPr/>
        <a:lstStyle/>
        <a:p>
          <a:endParaRPr lang="en-US"/>
        </a:p>
      </dgm:t>
    </dgm:pt>
    <dgm:pt modelId="{897749F0-893D-449A-A295-AAA7A4239470}">
      <dgm:prSet/>
      <dgm:spPr/>
      <dgm:t>
        <a:bodyPr/>
        <a:lstStyle/>
        <a:p>
          <a:r>
            <a:rPr lang="en-US"/>
            <a:t>Ideal.com</a:t>
          </a:r>
        </a:p>
      </dgm:t>
    </dgm:pt>
    <dgm:pt modelId="{BC5E752E-4710-4438-9F7C-9C2615D7D799}" type="parTrans" cxnId="{BFB0887D-4F59-4053-A61E-04A3065357A9}">
      <dgm:prSet/>
      <dgm:spPr/>
      <dgm:t>
        <a:bodyPr/>
        <a:lstStyle/>
        <a:p>
          <a:endParaRPr lang="en-US"/>
        </a:p>
      </dgm:t>
    </dgm:pt>
    <dgm:pt modelId="{801FC505-A821-4BE9-95A7-3607FB5315AF}" type="sibTrans" cxnId="{BFB0887D-4F59-4053-A61E-04A3065357A9}">
      <dgm:prSet/>
      <dgm:spPr/>
      <dgm:t>
        <a:bodyPr/>
        <a:lstStyle/>
        <a:p>
          <a:endParaRPr lang="en-US"/>
        </a:p>
      </dgm:t>
    </dgm:pt>
    <dgm:pt modelId="{2E4C66FC-3E6F-4825-A8BC-681C189AADB5}">
      <dgm:prSet/>
      <dgm:spPr/>
      <dgm:t>
        <a:bodyPr/>
        <a:lstStyle/>
        <a:p>
          <a:r>
            <a:rPr lang="en-US"/>
            <a:t>Zoho.com</a:t>
          </a:r>
        </a:p>
      </dgm:t>
    </dgm:pt>
    <dgm:pt modelId="{9110CC15-2BB0-4034-A0B7-64CA9916F914}" type="parTrans" cxnId="{C3256814-28FB-4992-B94C-D188DA0C949A}">
      <dgm:prSet/>
      <dgm:spPr/>
      <dgm:t>
        <a:bodyPr/>
        <a:lstStyle/>
        <a:p>
          <a:endParaRPr lang="en-US"/>
        </a:p>
      </dgm:t>
    </dgm:pt>
    <dgm:pt modelId="{020AA251-C6E8-460A-811A-681FCAB56E19}" type="sibTrans" cxnId="{C3256814-28FB-4992-B94C-D188DA0C949A}">
      <dgm:prSet/>
      <dgm:spPr/>
      <dgm:t>
        <a:bodyPr/>
        <a:lstStyle/>
        <a:p>
          <a:endParaRPr lang="en-US"/>
        </a:p>
      </dgm:t>
    </dgm:pt>
    <dgm:pt modelId="{4F15CF04-BE49-4A15-A68B-80A7BD5A02A9}">
      <dgm:prSet/>
      <dgm:spPr/>
      <dgm:t>
        <a:bodyPr/>
        <a:lstStyle/>
        <a:p>
          <a:r>
            <a:rPr lang="en-US"/>
            <a:t>Softwaresuggest.com</a:t>
          </a:r>
        </a:p>
      </dgm:t>
    </dgm:pt>
    <dgm:pt modelId="{364CD8D3-2098-4F32-B210-6ABB17A88C01}" type="parTrans" cxnId="{A7AE2991-9CD4-43D2-B0B8-B2C4140F2F1D}">
      <dgm:prSet/>
      <dgm:spPr/>
      <dgm:t>
        <a:bodyPr/>
        <a:lstStyle/>
        <a:p>
          <a:endParaRPr lang="en-US"/>
        </a:p>
      </dgm:t>
    </dgm:pt>
    <dgm:pt modelId="{C8F236E4-9A04-4301-ABB7-6943C17375D4}" type="sibTrans" cxnId="{A7AE2991-9CD4-43D2-B0B8-B2C4140F2F1D}">
      <dgm:prSet/>
      <dgm:spPr/>
      <dgm:t>
        <a:bodyPr/>
        <a:lstStyle/>
        <a:p>
          <a:endParaRPr lang="en-US"/>
        </a:p>
      </dgm:t>
    </dgm:pt>
    <dgm:pt modelId="{88616B4B-A9C3-4671-B03D-58283EC4B4EF}">
      <dgm:prSet/>
      <dgm:spPr/>
      <dgm:t>
        <a:bodyPr/>
        <a:lstStyle/>
        <a:p>
          <a:r>
            <a:rPr lang="en-US"/>
            <a:t>Caspio.com</a:t>
          </a:r>
        </a:p>
      </dgm:t>
    </dgm:pt>
    <dgm:pt modelId="{B33BE2AC-6C22-44B6-86EC-2AAC3AE77E57}" type="parTrans" cxnId="{1704F5FE-EF67-4CBB-992C-1466C2A27D9B}">
      <dgm:prSet/>
      <dgm:spPr/>
      <dgm:t>
        <a:bodyPr/>
        <a:lstStyle/>
        <a:p>
          <a:endParaRPr lang="en-US"/>
        </a:p>
      </dgm:t>
    </dgm:pt>
    <dgm:pt modelId="{D14E5FD7-2A8A-48CF-A9B0-E15C7D1AF8FE}" type="sibTrans" cxnId="{1704F5FE-EF67-4CBB-992C-1466C2A27D9B}">
      <dgm:prSet/>
      <dgm:spPr/>
      <dgm:t>
        <a:bodyPr/>
        <a:lstStyle/>
        <a:p>
          <a:endParaRPr lang="en-US"/>
        </a:p>
      </dgm:t>
    </dgm:pt>
    <dgm:pt modelId="{1E6DD985-1C02-4B5D-ACF4-D0BB8144C22E}">
      <dgm:prSet/>
      <dgm:spPr/>
      <dgm:t>
        <a:bodyPr/>
        <a:lstStyle/>
        <a:p>
          <a:r>
            <a:rPr lang="en-US"/>
            <a:t>Freeprojectz.com</a:t>
          </a:r>
        </a:p>
      </dgm:t>
    </dgm:pt>
    <dgm:pt modelId="{F34D76AA-F965-43D9-9C0A-C98D71CA5E3E}" type="parTrans" cxnId="{C019ECBC-DE2B-4B2E-81BA-3810634EA3D0}">
      <dgm:prSet/>
      <dgm:spPr/>
      <dgm:t>
        <a:bodyPr/>
        <a:lstStyle/>
        <a:p>
          <a:endParaRPr lang="en-US"/>
        </a:p>
      </dgm:t>
    </dgm:pt>
    <dgm:pt modelId="{62B45ECF-890E-48F3-9ACB-BC22C18678E6}" type="sibTrans" cxnId="{C019ECBC-DE2B-4B2E-81BA-3810634EA3D0}">
      <dgm:prSet/>
      <dgm:spPr/>
      <dgm:t>
        <a:bodyPr/>
        <a:lstStyle/>
        <a:p>
          <a:endParaRPr lang="en-US"/>
        </a:p>
      </dgm:t>
    </dgm:pt>
    <dgm:pt modelId="{4755E247-B3B6-4497-8322-F0EF812D42BD}" type="pres">
      <dgm:prSet presAssocID="{EBFD5117-6F94-471A-81D8-4F4A7BCAA65C}" presName="vert0" presStyleCnt="0">
        <dgm:presLayoutVars>
          <dgm:dir/>
          <dgm:animOne val="branch"/>
          <dgm:animLvl val="lvl"/>
        </dgm:presLayoutVars>
      </dgm:prSet>
      <dgm:spPr/>
    </dgm:pt>
    <dgm:pt modelId="{10367AA5-76C6-42C4-BB3E-0B3DE6FD354C}" type="pres">
      <dgm:prSet presAssocID="{8C737A93-B299-4EF6-B0F9-F155143B0BD4}" presName="thickLine" presStyleLbl="alignNode1" presStyleIdx="0" presStyleCnt="8"/>
      <dgm:spPr/>
    </dgm:pt>
    <dgm:pt modelId="{1AE59B59-DBC6-4080-80A5-28FB52B3D5C6}" type="pres">
      <dgm:prSet presAssocID="{8C737A93-B299-4EF6-B0F9-F155143B0BD4}" presName="horz1" presStyleCnt="0"/>
      <dgm:spPr/>
    </dgm:pt>
    <dgm:pt modelId="{6AD7A847-2CD3-4589-9F26-2294EAA6C501}" type="pres">
      <dgm:prSet presAssocID="{8C737A93-B299-4EF6-B0F9-F155143B0BD4}" presName="tx1" presStyleLbl="revTx" presStyleIdx="0" presStyleCnt="8"/>
      <dgm:spPr/>
    </dgm:pt>
    <dgm:pt modelId="{0027F734-7CA3-4EE2-96DE-7508C86FF17E}" type="pres">
      <dgm:prSet presAssocID="{8C737A93-B299-4EF6-B0F9-F155143B0BD4}" presName="vert1" presStyleCnt="0"/>
      <dgm:spPr/>
    </dgm:pt>
    <dgm:pt modelId="{E583DBD9-BFE0-4103-A4A4-AE3438BCDC00}" type="pres">
      <dgm:prSet presAssocID="{03724CD3-9314-4CCF-9915-58EF7F10A1D5}" presName="thickLine" presStyleLbl="alignNode1" presStyleIdx="1" presStyleCnt="8"/>
      <dgm:spPr/>
    </dgm:pt>
    <dgm:pt modelId="{8C5A68CF-5CE6-4BFF-B14F-D5E8449C10E1}" type="pres">
      <dgm:prSet presAssocID="{03724CD3-9314-4CCF-9915-58EF7F10A1D5}" presName="horz1" presStyleCnt="0"/>
      <dgm:spPr/>
    </dgm:pt>
    <dgm:pt modelId="{3AD6714A-3BB7-4242-816F-40E0E1BEA4EB}" type="pres">
      <dgm:prSet presAssocID="{03724CD3-9314-4CCF-9915-58EF7F10A1D5}" presName="tx1" presStyleLbl="revTx" presStyleIdx="1" presStyleCnt="8"/>
      <dgm:spPr/>
    </dgm:pt>
    <dgm:pt modelId="{FCE009BF-CBA2-43DC-B905-75FF7093C2FE}" type="pres">
      <dgm:prSet presAssocID="{03724CD3-9314-4CCF-9915-58EF7F10A1D5}" presName="vert1" presStyleCnt="0"/>
      <dgm:spPr/>
    </dgm:pt>
    <dgm:pt modelId="{64B067B1-3722-40AB-B12E-F04416796306}" type="pres">
      <dgm:prSet presAssocID="{77533E1B-3C7E-43A9-812D-D24B85572092}" presName="thickLine" presStyleLbl="alignNode1" presStyleIdx="2" presStyleCnt="8"/>
      <dgm:spPr/>
    </dgm:pt>
    <dgm:pt modelId="{EA1AFBA6-4EBF-4365-B40E-F2960EDE4343}" type="pres">
      <dgm:prSet presAssocID="{77533E1B-3C7E-43A9-812D-D24B85572092}" presName="horz1" presStyleCnt="0"/>
      <dgm:spPr/>
    </dgm:pt>
    <dgm:pt modelId="{20101765-EC47-4568-9AD9-5CC771B57DD1}" type="pres">
      <dgm:prSet presAssocID="{77533E1B-3C7E-43A9-812D-D24B85572092}" presName="tx1" presStyleLbl="revTx" presStyleIdx="2" presStyleCnt="8"/>
      <dgm:spPr/>
    </dgm:pt>
    <dgm:pt modelId="{FD834730-ABCE-445F-8D4C-6FC4549AEC3D}" type="pres">
      <dgm:prSet presAssocID="{77533E1B-3C7E-43A9-812D-D24B85572092}" presName="vert1" presStyleCnt="0"/>
      <dgm:spPr/>
    </dgm:pt>
    <dgm:pt modelId="{92A159AD-A15C-4EDD-A068-4D7A7789DC05}" type="pres">
      <dgm:prSet presAssocID="{897749F0-893D-449A-A295-AAA7A4239470}" presName="thickLine" presStyleLbl="alignNode1" presStyleIdx="3" presStyleCnt="8"/>
      <dgm:spPr/>
    </dgm:pt>
    <dgm:pt modelId="{D47DFE8D-0E6D-4F58-936E-ADF46FB0ABC9}" type="pres">
      <dgm:prSet presAssocID="{897749F0-893D-449A-A295-AAA7A4239470}" presName="horz1" presStyleCnt="0"/>
      <dgm:spPr/>
    </dgm:pt>
    <dgm:pt modelId="{93C2AC05-CB5F-40D7-A892-EFA98DB419CA}" type="pres">
      <dgm:prSet presAssocID="{897749F0-893D-449A-A295-AAA7A4239470}" presName="tx1" presStyleLbl="revTx" presStyleIdx="3" presStyleCnt="8"/>
      <dgm:spPr/>
    </dgm:pt>
    <dgm:pt modelId="{B04341E9-4B76-4E5D-A64C-C50FD21784EB}" type="pres">
      <dgm:prSet presAssocID="{897749F0-893D-449A-A295-AAA7A4239470}" presName="vert1" presStyleCnt="0"/>
      <dgm:spPr/>
    </dgm:pt>
    <dgm:pt modelId="{F46A3CF3-EC52-4885-AB72-F497ABEF0B89}" type="pres">
      <dgm:prSet presAssocID="{2E4C66FC-3E6F-4825-A8BC-681C189AADB5}" presName="thickLine" presStyleLbl="alignNode1" presStyleIdx="4" presStyleCnt="8"/>
      <dgm:spPr/>
    </dgm:pt>
    <dgm:pt modelId="{4BAFB141-A0C9-4C98-B9EE-58236A5D21AD}" type="pres">
      <dgm:prSet presAssocID="{2E4C66FC-3E6F-4825-A8BC-681C189AADB5}" presName="horz1" presStyleCnt="0"/>
      <dgm:spPr/>
    </dgm:pt>
    <dgm:pt modelId="{328CDB12-8F76-41A6-A7B2-62DB3C5C379C}" type="pres">
      <dgm:prSet presAssocID="{2E4C66FC-3E6F-4825-A8BC-681C189AADB5}" presName="tx1" presStyleLbl="revTx" presStyleIdx="4" presStyleCnt="8"/>
      <dgm:spPr/>
    </dgm:pt>
    <dgm:pt modelId="{0A2B085E-415C-4CF7-AB82-DA435322745A}" type="pres">
      <dgm:prSet presAssocID="{2E4C66FC-3E6F-4825-A8BC-681C189AADB5}" presName="vert1" presStyleCnt="0"/>
      <dgm:spPr/>
    </dgm:pt>
    <dgm:pt modelId="{F24178F8-3EC5-4EA9-97A7-C89DDF03613F}" type="pres">
      <dgm:prSet presAssocID="{4F15CF04-BE49-4A15-A68B-80A7BD5A02A9}" presName="thickLine" presStyleLbl="alignNode1" presStyleIdx="5" presStyleCnt="8"/>
      <dgm:spPr/>
    </dgm:pt>
    <dgm:pt modelId="{15B368C6-17C8-407F-AEDF-B9722C6BAD29}" type="pres">
      <dgm:prSet presAssocID="{4F15CF04-BE49-4A15-A68B-80A7BD5A02A9}" presName="horz1" presStyleCnt="0"/>
      <dgm:spPr/>
    </dgm:pt>
    <dgm:pt modelId="{03030F94-982A-400A-918B-1C3E6E5A4D08}" type="pres">
      <dgm:prSet presAssocID="{4F15CF04-BE49-4A15-A68B-80A7BD5A02A9}" presName="tx1" presStyleLbl="revTx" presStyleIdx="5" presStyleCnt="8"/>
      <dgm:spPr/>
    </dgm:pt>
    <dgm:pt modelId="{2945DE79-252C-4823-939C-294F38DB8175}" type="pres">
      <dgm:prSet presAssocID="{4F15CF04-BE49-4A15-A68B-80A7BD5A02A9}" presName="vert1" presStyleCnt="0"/>
      <dgm:spPr/>
    </dgm:pt>
    <dgm:pt modelId="{213669E9-9B2D-4B15-B00F-E833405810AB}" type="pres">
      <dgm:prSet presAssocID="{88616B4B-A9C3-4671-B03D-58283EC4B4EF}" presName="thickLine" presStyleLbl="alignNode1" presStyleIdx="6" presStyleCnt="8"/>
      <dgm:spPr/>
    </dgm:pt>
    <dgm:pt modelId="{CFE95278-0016-459F-9633-F3DB9EA1A27A}" type="pres">
      <dgm:prSet presAssocID="{88616B4B-A9C3-4671-B03D-58283EC4B4EF}" presName="horz1" presStyleCnt="0"/>
      <dgm:spPr/>
    </dgm:pt>
    <dgm:pt modelId="{9BED989F-D17D-4207-9EE2-E1A5CB1E2867}" type="pres">
      <dgm:prSet presAssocID="{88616B4B-A9C3-4671-B03D-58283EC4B4EF}" presName="tx1" presStyleLbl="revTx" presStyleIdx="6" presStyleCnt="8"/>
      <dgm:spPr/>
    </dgm:pt>
    <dgm:pt modelId="{33701910-C657-48B3-B1E0-B7C39BF1811F}" type="pres">
      <dgm:prSet presAssocID="{88616B4B-A9C3-4671-B03D-58283EC4B4EF}" presName="vert1" presStyleCnt="0"/>
      <dgm:spPr/>
    </dgm:pt>
    <dgm:pt modelId="{74D47C4A-05FF-4C59-9A57-C58FBFB43BE0}" type="pres">
      <dgm:prSet presAssocID="{1E6DD985-1C02-4B5D-ACF4-D0BB8144C22E}" presName="thickLine" presStyleLbl="alignNode1" presStyleIdx="7" presStyleCnt="8"/>
      <dgm:spPr/>
    </dgm:pt>
    <dgm:pt modelId="{30917EB4-968D-49DF-B829-00A6F8429427}" type="pres">
      <dgm:prSet presAssocID="{1E6DD985-1C02-4B5D-ACF4-D0BB8144C22E}" presName="horz1" presStyleCnt="0"/>
      <dgm:spPr/>
    </dgm:pt>
    <dgm:pt modelId="{0D9A1C76-D946-408F-966A-37FFE1176F87}" type="pres">
      <dgm:prSet presAssocID="{1E6DD985-1C02-4B5D-ACF4-D0BB8144C22E}" presName="tx1" presStyleLbl="revTx" presStyleIdx="7" presStyleCnt="8"/>
      <dgm:spPr/>
    </dgm:pt>
    <dgm:pt modelId="{73B2716F-3AF3-4689-9511-AA788B0A3D5A}" type="pres">
      <dgm:prSet presAssocID="{1E6DD985-1C02-4B5D-ACF4-D0BB8144C22E}" presName="vert1" presStyleCnt="0"/>
      <dgm:spPr/>
    </dgm:pt>
  </dgm:ptLst>
  <dgm:cxnLst>
    <dgm:cxn modelId="{7964FA01-F28E-4833-8382-20F999F87CBE}" type="presOf" srcId="{8C737A93-B299-4EF6-B0F9-F155143B0BD4}" destId="{6AD7A847-2CD3-4589-9F26-2294EAA6C501}" srcOrd="0" destOrd="0" presId="urn:microsoft.com/office/officeart/2008/layout/LinedList"/>
    <dgm:cxn modelId="{C3256814-28FB-4992-B94C-D188DA0C949A}" srcId="{EBFD5117-6F94-471A-81D8-4F4A7BCAA65C}" destId="{2E4C66FC-3E6F-4825-A8BC-681C189AADB5}" srcOrd="4" destOrd="0" parTransId="{9110CC15-2BB0-4034-A0B7-64CA9916F914}" sibTransId="{020AA251-C6E8-460A-811A-681FCAB56E19}"/>
    <dgm:cxn modelId="{CC093419-CD26-4A07-8E4B-826586F15EE1}" type="presOf" srcId="{2E4C66FC-3E6F-4825-A8BC-681C189AADB5}" destId="{328CDB12-8F76-41A6-A7B2-62DB3C5C379C}" srcOrd="0" destOrd="0" presId="urn:microsoft.com/office/officeart/2008/layout/LinedList"/>
    <dgm:cxn modelId="{4AF5A47C-4ACD-4A20-BB29-FA62ACF957AB}" type="presOf" srcId="{77533E1B-3C7E-43A9-812D-D24B85572092}" destId="{20101765-EC47-4568-9AD9-5CC771B57DD1}" srcOrd="0" destOrd="0" presId="urn:microsoft.com/office/officeart/2008/layout/LinedList"/>
    <dgm:cxn modelId="{BFB0887D-4F59-4053-A61E-04A3065357A9}" srcId="{EBFD5117-6F94-471A-81D8-4F4A7BCAA65C}" destId="{897749F0-893D-449A-A295-AAA7A4239470}" srcOrd="3" destOrd="0" parTransId="{BC5E752E-4710-4438-9F7C-9C2615D7D799}" sibTransId="{801FC505-A821-4BE9-95A7-3607FB5315AF}"/>
    <dgm:cxn modelId="{64D3288C-E297-430D-8BCF-EBD950BAA9F1}" type="presOf" srcId="{897749F0-893D-449A-A295-AAA7A4239470}" destId="{93C2AC05-CB5F-40D7-A892-EFA98DB419CA}" srcOrd="0" destOrd="0" presId="urn:microsoft.com/office/officeart/2008/layout/LinedList"/>
    <dgm:cxn modelId="{A7AE2991-9CD4-43D2-B0B8-B2C4140F2F1D}" srcId="{EBFD5117-6F94-471A-81D8-4F4A7BCAA65C}" destId="{4F15CF04-BE49-4A15-A68B-80A7BD5A02A9}" srcOrd="5" destOrd="0" parTransId="{364CD8D3-2098-4F32-B210-6ABB17A88C01}" sibTransId="{C8F236E4-9A04-4301-ABB7-6943C17375D4}"/>
    <dgm:cxn modelId="{1BF4D39B-4242-4CF7-8A65-DA1CACFA523A}" type="presOf" srcId="{03724CD3-9314-4CCF-9915-58EF7F10A1D5}" destId="{3AD6714A-3BB7-4242-816F-40E0E1BEA4EB}" srcOrd="0" destOrd="0" presId="urn:microsoft.com/office/officeart/2008/layout/LinedList"/>
    <dgm:cxn modelId="{6733F59C-4651-4811-9AD7-7EB520FC7F2D}" srcId="{EBFD5117-6F94-471A-81D8-4F4A7BCAA65C}" destId="{8C737A93-B299-4EF6-B0F9-F155143B0BD4}" srcOrd="0" destOrd="0" parTransId="{C097F9A6-53D1-4ED4-BADD-40BF47F6BBBB}" sibTransId="{6F38AA18-99E6-490F-8A48-B588A44C3E46}"/>
    <dgm:cxn modelId="{8930249E-77E0-46DC-A9E3-E2657BB8D6B9}" type="presOf" srcId="{88616B4B-A9C3-4671-B03D-58283EC4B4EF}" destId="{9BED989F-D17D-4207-9EE2-E1A5CB1E2867}" srcOrd="0" destOrd="0" presId="urn:microsoft.com/office/officeart/2008/layout/LinedList"/>
    <dgm:cxn modelId="{7B353CA6-2B1D-44CA-9FD1-8A43673541CE}" srcId="{EBFD5117-6F94-471A-81D8-4F4A7BCAA65C}" destId="{03724CD3-9314-4CCF-9915-58EF7F10A1D5}" srcOrd="1" destOrd="0" parTransId="{8BA0C914-8B34-4840-AF80-742F1E23416F}" sibTransId="{1070A424-ABAE-4AB0-9A61-658C96A86E6E}"/>
    <dgm:cxn modelId="{C019ECBC-DE2B-4B2E-81BA-3810634EA3D0}" srcId="{EBFD5117-6F94-471A-81D8-4F4A7BCAA65C}" destId="{1E6DD985-1C02-4B5D-ACF4-D0BB8144C22E}" srcOrd="7" destOrd="0" parTransId="{F34D76AA-F965-43D9-9C0A-C98D71CA5E3E}" sibTransId="{62B45ECF-890E-48F3-9ACB-BC22C18678E6}"/>
    <dgm:cxn modelId="{0EE1B4CA-737B-40A0-9B94-601C2CC03937}" srcId="{EBFD5117-6F94-471A-81D8-4F4A7BCAA65C}" destId="{77533E1B-3C7E-43A9-812D-D24B85572092}" srcOrd="2" destOrd="0" parTransId="{5F32187F-DA23-4B5B-AAA3-C62EC25633B1}" sibTransId="{03BEA135-DD5D-4247-B6D4-8E882DDEFBA7}"/>
    <dgm:cxn modelId="{345C96CF-CE91-4382-A066-5562541B5A57}" type="presOf" srcId="{4F15CF04-BE49-4A15-A68B-80A7BD5A02A9}" destId="{03030F94-982A-400A-918B-1C3E6E5A4D08}" srcOrd="0" destOrd="0" presId="urn:microsoft.com/office/officeart/2008/layout/LinedList"/>
    <dgm:cxn modelId="{0F0FF9DC-BD89-4FD5-B80A-02A48E9F8D9D}" type="presOf" srcId="{1E6DD985-1C02-4B5D-ACF4-D0BB8144C22E}" destId="{0D9A1C76-D946-408F-966A-37FFE1176F87}" srcOrd="0" destOrd="0" presId="urn:microsoft.com/office/officeart/2008/layout/LinedList"/>
    <dgm:cxn modelId="{227C00EA-818B-4C8C-BC5F-6179E85CC294}" type="presOf" srcId="{EBFD5117-6F94-471A-81D8-4F4A7BCAA65C}" destId="{4755E247-B3B6-4497-8322-F0EF812D42BD}" srcOrd="0" destOrd="0" presId="urn:microsoft.com/office/officeart/2008/layout/LinedList"/>
    <dgm:cxn modelId="{1704F5FE-EF67-4CBB-992C-1466C2A27D9B}" srcId="{EBFD5117-6F94-471A-81D8-4F4A7BCAA65C}" destId="{88616B4B-A9C3-4671-B03D-58283EC4B4EF}" srcOrd="6" destOrd="0" parTransId="{B33BE2AC-6C22-44B6-86EC-2AAC3AE77E57}" sibTransId="{D14E5FD7-2A8A-48CF-A9B0-E15C7D1AF8FE}"/>
    <dgm:cxn modelId="{E47C9D80-4BE4-4171-A494-302F8D51C4E3}" type="presParOf" srcId="{4755E247-B3B6-4497-8322-F0EF812D42BD}" destId="{10367AA5-76C6-42C4-BB3E-0B3DE6FD354C}" srcOrd="0" destOrd="0" presId="urn:microsoft.com/office/officeart/2008/layout/LinedList"/>
    <dgm:cxn modelId="{143670E5-F0D0-4ACD-843B-D79402FE44B8}" type="presParOf" srcId="{4755E247-B3B6-4497-8322-F0EF812D42BD}" destId="{1AE59B59-DBC6-4080-80A5-28FB52B3D5C6}" srcOrd="1" destOrd="0" presId="urn:microsoft.com/office/officeart/2008/layout/LinedList"/>
    <dgm:cxn modelId="{2CFC9739-85F4-4E9D-B040-90757BE64ED9}" type="presParOf" srcId="{1AE59B59-DBC6-4080-80A5-28FB52B3D5C6}" destId="{6AD7A847-2CD3-4589-9F26-2294EAA6C501}" srcOrd="0" destOrd="0" presId="urn:microsoft.com/office/officeart/2008/layout/LinedList"/>
    <dgm:cxn modelId="{F06AF918-98B5-469F-83EB-CE6E5FD35B78}" type="presParOf" srcId="{1AE59B59-DBC6-4080-80A5-28FB52B3D5C6}" destId="{0027F734-7CA3-4EE2-96DE-7508C86FF17E}" srcOrd="1" destOrd="0" presId="urn:microsoft.com/office/officeart/2008/layout/LinedList"/>
    <dgm:cxn modelId="{E4D8B38D-B865-4974-9BF0-243E73B9088C}" type="presParOf" srcId="{4755E247-B3B6-4497-8322-F0EF812D42BD}" destId="{E583DBD9-BFE0-4103-A4A4-AE3438BCDC00}" srcOrd="2" destOrd="0" presId="urn:microsoft.com/office/officeart/2008/layout/LinedList"/>
    <dgm:cxn modelId="{7C9F7822-3339-498C-BF01-56B3C34D8F8C}" type="presParOf" srcId="{4755E247-B3B6-4497-8322-F0EF812D42BD}" destId="{8C5A68CF-5CE6-4BFF-B14F-D5E8449C10E1}" srcOrd="3" destOrd="0" presId="urn:microsoft.com/office/officeart/2008/layout/LinedList"/>
    <dgm:cxn modelId="{AD8795BD-1CE8-4498-96FB-8516CBC8D9F8}" type="presParOf" srcId="{8C5A68CF-5CE6-4BFF-B14F-D5E8449C10E1}" destId="{3AD6714A-3BB7-4242-816F-40E0E1BEA4EB}" srcOrd="0" destOrd="0" presId="urn:microsoft.com/office/officeart/2008/layout/LinedList"/>
    <dgm:cxn modelId="{E411F701-CB92-43AE-88E0-9EABE68BAEB7}" type="presParOf" srcId="{8C5A68CF-5CE6-4BFF-B14F-D5E8449C10E1}" destId="{FCE009BF-CBA2-43DC-B905-75FF7093C2FE}" srcOrd="1" destOrd="0" presId="urn:microsoft.com/office/officeart/2008/layout/LinedList"/>
    <dgm:cxn modelId="{908EB46A-503B-4C86-AC4F-4BD60E11A974}" type="presParOf" srcId="{4755E247-B3B6-4497-8322-F0EF812D42BD}" destId="{64B067B1-3722-40AB-B12E-F04416796306}" srcOrd="4" destOrd="0" presId="urn:microsoft.com/office/officeart/2008/layout/LinedList"/>
    <dgm:cxn modelId="{71502767-AC06-4881-9296-BE8A062D838D}" type="presParOf" srcId="{4755E247-B3B6-4497-8322-F0EF812D42BD}" destId="{EA1AFBA6-4EBF-4365-B40E-F2960EDE4343}" srcOrd="5" destOrd="0" presId="urn:microsoft.com/office/officeart/2008/layout/LinedList"/>
    <dgm:cxn modelId="{2FCCF53E-B148-4F86-8EF3-42035937E414}" type="presParOf" srcId="{EA1AFBA6-4EBF-4365-B40E-F2960EDE4343}" destId="{20101765-EC47-4568-9AD9-5CC771B57DD1}" srcOrd="0" destOrd="0" presId="urn:microsoft.com/office/officeart/2008/layout/LinedList"/>
    <dgm:cxn modelId="{3563DBBB-2342-4DC4-A0C3-A6F492EDCE9D}" type="presParOf" srcId="{EA1AFBA6-4EBF-4365-B40E-F2960EDE4343}" destId="{FD834730-ABCE-445F-8D4C-6FC4549AEC3D}" srcOrd="1" destOrd="0" presId="urn:microsoft.com/office/officeart/2008/layout/LinedList"/>
    <dgm:cxn modelId="{7459CCBF-A9AB-4CE0-851B-4D5826271541}" type="presParOf" srcId="{4755E247-B3B6-4497-8322-F0EF812D42BD}" destId="{92A159AD-A15C-4EDD-A068-4D7A7789DC05}" srcOrd="6" destOrd="0" presId="urn:microsoft.com/office/officeart/2008/layout/LinedList"/>
    <dgm:cxn modelId="{64146FB2-7C6E-4A70-9890-2484FDE39829}" type="presParOf" srcId="{4755E247-B3B6-4497-8322-F0EF812D42BD}" destId="{D47DFE8D-0E6D-4F58-936E-ADF46FB0ABC9}" srcOrd="7" destOrd="0" presId="urn:microsoft.com/office/officeart/2008/layout/LinedList"/>
    <dgm:cxn modelId="{A89E233D-5259-4223-A7D0-6B1660B08EC1}" type="presParOf" srcId="{D47DFE8D-0E6D-4F58-936E-ADF46FB0ABC9}" destId="{93C2AC05-CB5F-40D7-A892-EFA98DB419CA}" srcOrd="0" destOrd="0" presId="urn:microsoft.com/office/officeart/2008/layout/LinedList"/>
    <dgm:cxn modelId="{6DB706F4-99A3-4450-B7D3-647BC0C1D9B6}" type="presParOf" srcId="{D47DFE8D-0E6D-4F58-936E-ADF46FB0ABC9}" destId="{B04341E9-4B76-4E5D-A64C-C50FD21784EB}" srcOrd="1" destOrd="0" presId="urn:microsoft.com/office/officeart/2008/layout/LinedList"/>
    <dgm:cxn modelId="{688D6E06-0240-4C04-90D4-5EA190994A4D}" type="presParOf" srcId="{4755E247-B3B6-4497-8322-F0EF812D42BD}" destId="{F46A3CF3-EC52-4885-AB72-F497ABEF0B89}" srcOrd="8" destOrd="0" presId="urn:microsoft.com/office/officeart/2008/layout/LinedList"/>
    <dgm:cxn modelId="{FE6DE642-1128-4344-A388-5B5FA2D568B5}" type="presParOf" srcId="{4755E247-B3B6-4497-8322-F0EF812D42BD}" destId="{4BAFB141-A0C9-4C98-B9EE-58236A5D21AD}" srcOrd="9" destOrd="0" presId="urn:microsoft.com/office/officeart/2008/layout/LinedList"/>
    <dgm:cxn modelId="{56B619C4-F9E9-4339-AEAC-A4B760B52589}" type="presParOf" srcId="{4BAFB141-A0C9-4C98-B9EE-58236A5D21AD}" destId="{328CDB12-8F76-41A6-A7B2-62DB3C5C379C}" srcOrd="0" destOrd="0" presId="urn:microsoft.com/office/officeart/2008/layout/LinedList"/>
    <dgm:cxn modelId="{1B27F4BE-719D-4695-93BC-97B24BCBBFAD}" type="presParOf" srcId="{4BAFB141-A0C9-4C98-B9EE-58236A5D21AD}" destId="{0A2B085E-415C-4CF7-AB82-DA435322745A}" srcOrd="1" destOrd="0" presId="urn:microsoft.com/office/officeart/2008/layout/LinedList"/>
    <dgm:cxn modelId="{0494443A-7250-425A-848C-A958122A80BE}" type="presParOf" srcId="{4755E247-B3B6-4497-8322-F0EF812D42BD}" destId="{F24178F8-3EC5-4EA9-97A7-C89DDF03613F}" srcOrd="10" destOrd="0" presId="urn:microsoft.com/office/officeart/2008/layout/LinedList"/>
    <dgm:cxn modelId="{2EB9DB48-1795-4B60-A0DE-D575D749A716}" type="presParOf" srcId="{4755E247-B3B6-4497-8322-F0EF812D42BD}" destId="{15B368C6-17C8-407F-AEDF-B9722C6BAD29}" srcOrd="11" destOrd="0" presId="urn:microsoft.com/office/officeart/2008/layout/LinedList"/>
    <dgm:cxn modelId="{2B3906B2-A499-4AEE-B773-500B5BC0AC2D}" type="presParOf" srcId="{15B368C6-17C8-407F-AEDF-B9722C6BAD29}" destId="{03030F94-982A-400A-918B-1C3E6E5A4D08}" srcOrd="0" destOrd="0" presId="urn:microsoft.com/office/officeart/2008/layout/LinedList"/>
    <dgm:cxn modelId="{C281A306-A7DA-4F5B-A6B4-27706B0E748B}" type="presParOf" srcId="{15B368C6-17C8-407F-AEDF-B9722C6BAD29}" destId="{2945DE79-252C-4823-939C-294F38DB8175}" srcOrd="1" destOrd="0" presId="urn:microsoft.com/office/officeart/2008/layout/LinedList"/>
    <dgm:cxn modelId="{104F1BB8-10CA-498B-9DE7-DE0B41FA9958}" type="presParOf" srcId="{4755E247-B3B6-4497-8322-F0EF812D42BD}" destId="{213669E9-9B2D-4B15-B00F-E833405810AB}" srcOrd="12" destOrd="0" presId="urn:microsoft.com/office/officeart/2008/layout/LinedList"/>
    <dgm:cxn modelId="{465EA18D-DE9D-4EF4-927B-96BB1912912C}" type="presParOf" srcId="{4755E247-B3B6-4497-8322-F0EF812D42BD}" destId="{CFE95278-0016-459F-9633-F3DB9EA1A27A}" srcOrd="13" destOrd="0" presId="urn:microsoft.com/office/officeart/2008/layout/LinedList"/>
    <dgm:cxn modelId="{BB036369-C8BF-4B88-83F3-2CB855C94B53}" type="presParOf" srcId="{CFE95278-0016-459F-9633-F3DB9EA1A27A}" destId="{9BED989F-D17D-4207-9EE2-E1A5CB1E2867}" srcOrd="0" destOrd="0" presId="urn:microsoft.com/office/officeart/2008/layout/LinedList"/>
    <dgm:cxn modelId="{169E9431-76C6-4042-9474-626038572CDB}" type="presParOf" srcId="{CFE95278-0016-459F-9633-F3DB9EA1A27A}" destId="{33701910-C657-48B3-B1E0-B7C39BF1811F}" srcOrd="1" destOrd="0" presId="urn:microsoft.com/office/officeart/2008/layout/LinedList"/>
    <dgm:cxn modelId="{D05E1D6B-A587-4BC7-A3A0-38B7AC90E8DE}" type="presParOf" srcId="{4755E247-B3B6-4497-8322-F0EF812D42BD}" destId="{74D47C4A-05FF-4C59-9A57-C58FBFB43BE0}" srcOrd="14" destOrd="0" presId="urn:microsoft.com/office/officeart/2008/layout/LinedList"/>
    <dgm:cxn modelId="{AACA685B-CDF5-4094-9F79-8B89E174E331}" type="presParOf" srcId="{4755E247-B3B6-4497-8322-F0EF812D42BD}" destId="{30917EB4-968D-49DF-B829-00A6F8429427}" srcOrd="15" destOrd="0" presId="urn:microsoft.com/office/officeart/2008/layout/LinedList"/>
    <dgm:cxn modelId="{3D997A34-A259-4E12-9969-A56FB4D60D02}" type="presParOf" srcId="{30917EB4-968D-49DF-B829-00A6F8429427}" destId="{0D9A1C76-D946-408F-966A-37FFE1176F87}" srcOrd="0" destOrd="0" presId="urn:microsoft.com/office/officeart/2008/layout/LinedList"/>
    <dgm:cxn modelId="{BFA5C661-2A8A-405D-AB06-81E57A8CA484}" type="presParOf" srcId="{30917EB4-968D-49DF-B829-00A6F8429427}" destId="{73B2716F-3AF3-4689-9511-AA788B0A3D5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5199CA-A261-45DB-B8CA-EB384437FDA5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B95471-0238-43BC-89FE-87885E3115AF}">
      <dsp:nvSpPr>
        <dsp:cNvPr id="0" name=""/>
        <dsp:cNvSpPr/>
      </dsp:nvSpPr>
      <dsp:spPr>
        <a:xfrm>
          <a:off x="0" y="2703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System flow(offline)</a:t>
          </a:r>
        </a:p>
      </dsp:txBody>
      <dsp:txXfrm>
        <a:off x="0" y="2703"/>
        <a:ext cx="6900512" cy="921789"/>
      </dsp:txXfrm>
    </dsp:sp>
    <dsp:sp modelId="{7D9363B3-5650-45D4-8D2E-33B0704DFF19}">
      <dsp:nvSpPr>
        <dsp:cNvPr id="0" name=""/>
        <dsp:cNvSpPr/>
      </dsp:nvSpPr>
      <dsp:spPr>
        <a:xfrm>
          <a:off x="0" y="924492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F8FFAF-05F3-408B-81FE-A3DFD829B5C9}">
      <dsp:nvSpPr>
        <dsp:cNvPr id="0" name=""/>
        <dsp:cNvSpPr/>
      </dsp:nvSpPr>
      <dsp:spPr>
        <a:xfrm>
          <a:off x="0" y="924492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Analysis of position</a:t>
          </a:r>
        </a:p>
      </dsp:txBody>
      <dsp:txXfrm>
        <a:off x="0" y="924492"/>
        <a:ext cx="6900512" cy="921789"/>
      </dsp:txXfrm>
    </dsp:sp>
    <dsp:sp modelId="{372266D0-A73A-4D65-A853-511DB8AE050C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AE3CFB-4941-4B27-8792-34E22478264B}">
      <dsp:nvSpPr>
        <dsp:cNvPr id="0" name=""/>
        <dsp:cNvSpPr/>
      </dsp:nvSpPr>
      <dsp:spPr>
        <a:xfrm>
          <a:off x="0" y="1846281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What kind of required employees we need (experienced or freshers)</a:t>
          </a:r>
        </a:p>
      </dsp:txBody>
      <dsp:txXfrm>
        <a:off x="0" y="1846281"/>
        <a:ext cx="6900512" cy="921789"/>
      </dsp:txXfrm>
    </dsp:sp>
    <dsp:sp modelId="{B680B967-CA82-45E0-A1CE-1940579F9261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98B375-8BF9-4D9B-B9F8-2F4FD1B43914}">
      <dsp:nvSpPr>
        <dsp:cNvPr id="0" name=""/>
        <dsp:cNvSpPr/>
      </dsp:nvSpPr>
      <dsp:spPr>
        <a:xfrm>
          <a:off x="0" y="2768070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Talent search</a:t>
          </a:r>
        </a:p>
      </dsp:txBody>
      <dsp:txXfrm>
        <a:off x="0" y="2768070"/>
        <a:ext cx="6900512" cy="921789"/>
      </dsp:txXfrm>
    </dsp:sp>
    <dsp:sp modelId="{2BC3F2C1-6240-4021-AD88-DCD9505DC538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8FB72F-62F4-4120-8BDE-2F9811E21048}">
      <dsp:nvSpPr>
        <dsp:cNvPr id="0" name=""/>
        <dsp:cNvSpPr/>
      </dsp:nvSpPr>
      <dsp:spPr>
        <a:xfrm>
          <a:off x="0" y="3689859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1)internal</a:t>
          </a:r>
        </a:p>
      </dsp:txBody>
      <dsp:txXfrm>
        <a:off x="0" y="3689859"/>
        <a:ext cx="6900512" cy="921789"/>
      </dsp:txXfrm>
    </dsp:sp>
    <dsp:sp modelId="{433131CE-4BD0-4C9C-9A83-E686BFCBF774}">
      <dsp:nvSpPr>
        <dsp:cNvPr id="0" name=""/>
        <dsp:cNvSpPr/>
      </dsp:nvSpPr>
      <dsp:spPr>
        <a:xfrm>
          <a:off x="0" y="4611648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C81E98-B627-4F49-AC40-AE20BB6E6BEE}">
      <dsp:nvSpPr>
        <dsp:cNvPr id="0" name=""/>
        <dsp:cNvSpPr/>
      </dsp:nvSpPr>
      <dsp:spPr>
        <a:xfrm>
          <a:off x="0" y="4611648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2)external</a:t>
          </a:r>
        </a:p>
      </dsp:txBody>
      <dsp:txXfrm>
        <a:off x="0" y="4611648"/>
        <a:ext cx="6900512" cy="9217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F44CBE-9183-426C-8D65-038E5A3B1542}">
      <dsp:nvSpPr>
        <dsp:cNvPr id="0" name=""/>
        <dsp:cNvSpPr/>
      </dsp:nvSpPr>
      <dsp:spPr>
        <a:xfrm>
          <a:off x="1283" y="673807"/>
          <a:ext cx="5006206" cy="30037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1)Internal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Promotions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Transfer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Internal advertisement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Employee referrals</a:t>
          </a:r>
        </a:p>
      </dsp:txBody>
      <dsp:txXfrm>
        <a:off x="1283" y="673807"/>
        <a:ext cx="5006206" cy="3003723"/>
      </dsp:txXfrm>
    </dsp:sp>
    <dsp:sp modelId="{3DB15A88-0852-4DF9-BBBF-1A49387B5010}">
      <dsp:nvSpPr>
        <dsp:cNvPr id="0" name=""/>
        <dsp:cNvSpPr/>
      </dsp:nvSpPr>
      <dsp:spPr>
        <a:xfrm>
          <a:off x="5508110" y="673807"/>
          <a:ext cx="5006206" cy="30037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2)external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Direct recruitment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Employment agencies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Advertisement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Campus recruitment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referrals</a:t>
          </a:r>
        </a:p>
      </dsp:txBody>
      <dsp:txXfrm>
        <a:off x="5508110" y="673807"/>
        <a:ext cx="5006206" cy="30037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367AA5-76C6-42C4-BB3E-0B3DE6FD354C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D7A847-2CD3-4589-9F26-2294EAA6C501}">
      <dsp:nvSpPr>
        <dsp:cNvPr id="0" name=""/>
        <dsp:cNvSpPr/>
      </dsp:nvSpPr>
      <dsp:spPr>
        <a:xfrm>
          <a:off x="0" y="0"/>
          <a:ext cx="6900512" cy="692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Medium.com</a:t>
          </a:r>
        </a:p>
      </dsp:txBody>
      <dsp:txXfrm>
        <a:off x="0" y="0"/>
        <a:ext cx="6900512" cy="692017"/>
      </dsp:txXfrm>
    </dsp:sp>
    <dsp:sp modelId="{E583DBD9-BFE0-4103-A4A4-AE3438BCDC00}">
      <dsp:nvSpPr>
        <dsp:cNvPr id="0" name=""/>
        <dsp:cNvSpPr/>
      </dsp:nvSpPr>
      <dsp:spPr>
        <a:xfrm>
          <a:off x="0" y="692017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D6714A-3BB7-4242-816F-40E0E1BEA4EB}">
      <dsp:nvSpPr>
        <dsp:cNvPr id="0" name=""/>
        <dsp:cNvSpPr/>
      </dsp:nvSpPr>
      <dsp:spPr>
        <a:xfrm>
          <a:off x="0" y="692017"/>
          <a:ext cx="6900512" cy="692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Peoplehub.com</a:t>
          </a:r>
        </a:p>
      </dsp:txBody>
      <dsp:txXfrm>
        <a:off x="0" y="692017"/>
        <a:ext cx="6900512" cy="692017"/>
      </dsp:txXfrm>
    </dsp:sp>
    <dsp:sp modelId="{64B067B1-3722-40AB-B12E-F04416796306}">
      <dsp:nvSpPr>
        <dsp:cNvPr id="0" name=""/>
        <dsp:cNvSpPr/>
      </dsp:nvSpPr>
      <dsp:spPr>
        <a:xfrm>
          <a:off x="0" y="1384035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101765-EC47-4568-9AD9-5CC771B57DD1}">
      <dsp:nvSpPr>
        <dsp:cNvPr id="0" name=""/>
        <dsp:cNvSpPr/>
      </dsp:nvSpPr>
      <dsp:spPr>
        <a:xfrm>
          <a:off x="0" y="1384035"/>
          <a:ext cx="6900512" cy="692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Hrhelpboard.com</a:t>
          </a:r>
        </a:p>
      </dsp:txBody>
      <dsp:txXfrm>
        <a:off x="0" y="1384035"/>
        <a:ext cx="6900512" cy="692017"/>
      </dsp:txXfrm>
    </dsp:sp>
    <dsp:sp modelId="{92A159AD-A15C-4EDD-A068-4D7A7789DC05}">
      <dsp:nvSpPr>
        <dsp:cNvPr id="0" name=""/>
        <dsp:cNvSpPr/>
      </dsp:nvSpPr>
      <dsp:spPr>
        <a:xfrm>
          <a:off x="0" y="2076052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C2AC05-CB5F-40D7-A892-EFA98DB419CA}">
      <dsp:nvSpPr>
        <dsp:cNvPr id="0" name=""/>
        <dsp:cNvSpPr/>
      </dsp:nvSpPr>
      <dsp:spPr>
        <a:xfrm>
          <a:off x="0" y="2076052"/>
          <a:ext cx="6900512" cy="692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Ideal.com</a:t>
          </a:r>
        </a:p>
      </dsp:txBody>
      <dsp:txXfrm>
        <a:off x="0" y="2076052"/>
        <a:ext cx="6900512" cy="692017"/>
      </dsp:txXfrm>
    </dsp:sp>
    <dsp:sp modelId="{F46A3CF3-EC52-4885-AB72-F497ABEF0B89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8CDB12-8F76-41A6-A7B2-62DB3C5C379C}">
      <dsp:nvSpPr>
        <dsp:cNvPr id="0" name=""/>
        <dsp:cNvSpPr/>
      </dsp:nvSpPr>
      <dsp:spPr>
        <a:xfrm>
          <a:off x="0" y="2768070"/>
          <a:ext cx="6900512" cy="692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Zoho.com</a:t>
          </a:r>
        </a:p>
      </dsp:txBody>
      <dsp:txXfrm>
        <a:off x="0" y="2768070"/>
        <a:ext cx="6900512" cy="692017"/>
      </dsp:txXfrm>
    </dsp:sp>
    <dsp:sp modelId="{F24178F8-3EC5-4EA9-97A7-C89DDF03613F}">
      <dsp:nvSpPr>
        <dsp:cNvPr id="0" name=""/>
        <dsp:cNvSpPr/>
      </dsp:nvSpPr>
      <dsp:spPr>
        <a:xfrm>
          <a:off x="0" y="3460088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030F94-982A-400A-918B-1C3E6E5A4D08}">
      <dsp:nvSpPr>
        <dsp:cNvPr id="0" name=""/>
        <dsp:cNvSpPr/>
      </dsp:nvSpPr>
      <dsp:spPr>
        <a:xfrm>
          <a:off x="0" y="3460088"/>
          <a:ext cx="6900512" cy="692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Softwaresuggest.com</a:t>
          </a:r>
        </a:p>
      </dsp:txBody>
      <dsp:txXfrm>
        <a:off x="0" y="3460088"/>
        <a:ext cx="6900512" cy="692017"/>
      </dsp:txXfrm>
    </dsp:sp>
    <dsp:sp modelId="{213669E9-9B2D-4B15-B00F-E833405810AB}">
      <dsp:nvSpPr>
        <dsp:cNvPr id="0" name=""/>
        <dsp:cNvSpPr/>
      </dsp:nvSpPr>
      <dsp:spPr>
        <a:xfrm>
          <a:off x="0" y="4152105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ED989F-D17D-4207-9EE2-E1A5CB1E2867}">
      <dsp:nvSpPr>
        <dsp:cNvPr id="0" name=""/>
        <dsp:cNvSpPr/>
      </dsp:nvSpPr>
      <dsp:spPr>
        <a:xfrm>
          <a:off x="0" y="4152105"/>
          <a:ext cx="6900512" cy="692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Caspio.com</a:t>
          </a:r>
        </a:p>
      </dsp:txBody>
      <dsp:txXfrm>
        <a:off x="0" y="4152105"/>
        <a:ext cx="6900512" cy="692017"/>
      </dsp:txXfrm>
    </dsp:sp>
    <dsp:sp modelId="{74D47C4A-05FF-4C59-9A57-C58FBFB43BE0}">
      <dsp:nvSpPr>
        <dsp:cNvPr id="0" name=""/>
        <dsp:cNvSpPr/>
      </dsp:nvSpPr>
      <dsp:spPr>
        <a:xfrm>
          <a:off x="0" y="4844123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9A1C76-D946-408F-966A-37FFE1176F87}">
      <dsp:nvSpPr>
        <dsp:cNvPr id="0" name=""/>
        <dsp:cNvSpPr/>
      </dsp:nvSpPr>
      <dsp:spPr>
        <a:xfrm>
          <a:off x="0" y="4844123"/>
          <a:ext cx="6900512" cy="692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Freeprojectz.com</a:t>
          </a:r>
        </a:p>
      </dsp:txBody>
      <dsp:txXfrm>
        <a:off x="0" y="4844123"/>
        <a:ext cx="6900512" cy="6920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573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6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339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545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030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41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294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30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08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857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95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873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C7C0D294-1526-4399-B90E-C3274B84E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417" y="5374357"/>
            <a:ext cx="1171575" cy="609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03CD2B-45B2-4D71-9780-286495B3AD43}"/>
              </a:ext>
            </a:extLst>
          </p:cNvPr>
          <p:cNvSpPr txBox="1"/>
          <p:nvPr/>
        </p:nvSpPr>
        <p:spPr>
          <a:xfrm>
            <a:off x="2424242" y="81378"/>
            <a:ext cx="7333563" cy="66941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solidFill>
                  <a:srgbClr val="FF0000"/>
                </a:solidFill>
                <a:latin typeface="Arial"/>
                <a:cs typeface="Segoe UI"/>
              </a:rPr>
              <a:t>Recruitment Management System </a:t>
            </a:r>
            <a:r>
              <a:rPr lang="en-US" sz="3600">
                <a:solidFill>
                  <a:srgbClr val="FF0000"/>
                </a:solidFill>
                <a:latin typeface="Arial"/>
                <a:cs typeface="Arial"/>
              </a:rPr>
              <a:t> </a:t>
            </a:r>
          </a:p>
          <a:p>
            <a:pPr algn="ctr"/>
            <a:endParaRPr lang="en-US" sz="3600">
              <a:solidFill>
                <a:srgbClr val="FF0000"/>
              </a:solidFill>
              <a:latin typeface="Arial"/>
              <a:cs typeface="Arial"/>
            </a:endParaRPr>
          </a:p>
          <a:p>
            <a:pPr algn="ctr"/>
            <a:r>
              <a:rPr lang="en-US">
                <a:solidFill>
                  <a:srgbClr val="000080"/>
                </a:solidFill>
                <a:latin typeface="Arial"/>
                <a:cs typeface="Segoe UI"/>
              </a:rPr>
              <a:t>Project Report </a:t>
            </a:r>
            <a:r>
              <a:rPr lang="en-US">
                <a:solidFill>
                  <a:srgbClr val="000080"/>
                </a:solidFill>
                <a:latin typeface="Arial"/>
                <a:cs typeface="Arial"/>
              </a:rPr>
              <a:t> </a:t>
            </a:r>
          </a:p>
          <a:p>
            <a:pPr algn="ctr"/>
            <a:r>
              <a:rPr lang="en-US">
                <a:latin typeface="Arial"/>
                <a:cs typeface="Segoe UI"/>
              </a:rPr>
              <a:t>As Partial Fulfillment of </a:t>
            </a:r>
            <a:r>
              <a:rPr lang="en-US">
                <a:latin typeface="Arial"/>
                <a:cs typeface="Arial"/>
              </a:rPr>
              <a:t> </a:t>
            </a:r>
          </a:p>
          <a:p>
            <a:pPr algn="ctr"/>
            <a:r>
              <a:rPr lang="en-US">
                <a:latin typeface="Arial"/>
                <a:cs typeface="Segoe UI"/>
              </a:rPr>
              <a:t> Master of Science (Information Technology) – </a:t>
            </a:r>
            <a:r>
              <a:rPr lang="en-US" sz="1600">
                <a:latin typeface="Arial"/>
                <a:cs typeface="Segoe UI"/>
              </a:rPr>
              <a:t>MSc (IT) </a:t>
            </a:r>
            <a:r>
              <a:rPr lang="en-US" sz="1600">
                <a:latin typeface="Arial"/>
                <a:cs typeface="Arial"/>
              </a:rPr>
              <a:t> </a:t>
            </a:r>
          </a:p>
          <a:p>
            <a:pPr algn="ctr"/>
            <a:r>
              <a:rPr lang="en-US">
                <a:latin typeface="Arial"/>
                <a:cs typeface="Segoe UI"/>
              </a:rPr>
              <a:t>Semester-IV</a:t>
            </a:r>
            <a:r>
              <a:rPr lang="en-US">
                <a:latin typeface="Arial"/>
                <a:cs typeface="Arial"/>
              </a:rPr>
              <a:t> </a:t>
            </a:r>
          </a:p>
          <a:p>
            <a:pPr algn="ctr"/>
            <a:endParaRPr lang="en-US">
              <a:latin typeface="Arial"/>
              <a:cs typeface="Arial"/>
            </a:endParaRPr>
          </a:p>
          <a:p>
            <a:pPr algn="ctr"/>
            <a:r>
              <a:rPr lang="en-US" sz="1400" b="1">
                <a:latin typeface="Arial"/>
                <a:cs typeface="Segoe UI"/>
              </a:rPr>
              <a:t>Developed at </a:t>
            </a:r>
            <a:r>
              <a:rPr lang="en-US" sz="1400">
                <a:latin typeface="Arial"/>
                <a:cs typeface="Arial"/>
              </a:rPr>
              <a:t> </a:t>
            </a:r>
          </a:p>
          <a:p>
            <a:pPr algn="ctr"/>
            <a:r>
              <a:rPr lang="en-US" sz="1400" b="1">
                <a:solidFill>
                  <a:srgbClr val="FF0000"/>
                </a:solidFill>
                <a:latin typeface="Arial"/>
                <a:cs typeface="Segoe UI"/>
              </a:rPr>
              <a:t>InfosenseGlobal Pvt Ltd. </a:t>
            </a:r>
            <a:r>
              <a:rPr lang="en-US" sz="1400">
                <a:solidFill>
                  <a:srgbClr val="FF0000"/>
                </a:solidFill>
                <a:latin typeface="Arial"/>
                <a:cs typeface="Arial"/>
              </a:rPr>
              <a:t> </a:t>
            </a:r>
          </a:p>
          <a:p>
            <a:pPr algn="ctr"/>
            <a:endParaRPr lang="en-US" sz="1400">
              <a:solidFill>
                <a:srgbClr val="FF0000"/>
              </a:solidFill>
              <a:latin typeface="Arial"/>
              <a:cs typeface="Arial"/>
            </a:endParaRPr>
          </a:p>
          <a:p>
            <a:pPr algn="ctr"/>
            <a:r>
              <a:rPr lang="en-US" sz="1400" b="1">
                <a:latin typeface="Arial"/>
                <a:cs typeface="Segoe UI"/>
              </a:rPr>
              <a:t>Developed by </a:t>
            </a:r>
            <a:r>
              <a:rPr lang="en-US" sz="1400">
                <a:latin typeface="Arial"/>
                <a:cs typeface="Arial"/>
              </a:rPr>
              <a:t> </a:t>
            </a:r>
          </a:p>
          <a:p>
            <a:pPr algn="ctr"/>
            <a:r>
              <a:rPr lang="en-US" sz="1200" b="1">
                <a:solidFill>
                  <a:srgbClr val="FF0000"/>
                </a:solidFill>
                <a:latin typeface="Bookman Old Style"/>
                <a:cs typeface="Segoe UI"/>
              </a:rPr>
              <a:t>Krishna Solanki (202000819010051)</a:t>
            </a:r>
            <a:r>
              <a:rPr lang="en-US" sz="1200">
                <a:solidFill>
                  <a:srgbClr val="FF0000"/>
                </a:solidFill>
                <a:latin typeface="Bookman Old Style"/>
              </a:rPr>
              <a:t> </a:t>
            </a:r>
          </a:p>
          <a:p>
            <a:pPr algn="ctr"/>
            <a:r>
              <a:rPr lang="en-US" sz="1200" b="1">
                <a:solidFill>
                  <a:srgbClr val="FF0000"/>
                </a:solidFill>
                <a:latin typeface="Bookman Old Style"/>
                <a:cs typeface="Segoe UI"/>
              </a:rPr>
              <a:t>&amp;</a:t>
            </a:r>
            <a:r>
              <a:rPr lang="en-US" sz="1200">
                <a:solidFill>
                  <a:srgbClr val="FF0000"/>
                </a:solidFill>
                <a:latin typeface="Bookman Old Style"/>
              </a:rPr>
              <a:t> </a:t>
            </a:r>
          </a:p>
          <a:p>
            <a:pPr algn="ctr"/>
            <a:r>
              <a:rPr lang="en-US" sz="1200" b="1">
                <a:solidFill>
                  <a:srgbClr val="FF0000"/>
                </a:solidFill>
                <a:latin typeface="Bookman Old Style"/>
                <a:cs typeface="Segoe UI"/>
              </a:rPr>
              <a:t>ET Team</a:t>
            </a:r>
            <a:r>
              <a:rPr lang="en-US" sz="1200">
                <a:solidFill>
                  <a:srgbClr val="FF0000"/>
                </a:solidFill>
                <a:latin typeface="Bookman Old Style"/>
              </a:rPr>
              <a:t> </a:t>
            </a:r>
          </a:p>
          <a:p>
            <a:pPr algn="ctr"/>
            <a:endParaRPr lang="en-US" sz="1200">
              <a:solidFill>
                <a:srgbClr val="FF0000"/>
              </a:solidFill>
              <a:latin typeface="Bookman Old Style"/>
              <a:cs typeface="Segoe UI"/>
            </a:endParaRPr>
          </a:p>
          <a:p>
            <a:pPr algn="ctr"/>
            <a:r>
              <a:rPr lang="en-US" sz="1400" b="1">
                <a:latin typeface="Arial"/>
                <a:cs typeface="Segoe UI"/>
              </a:rPr>
              <a:t>Under Guidance of </a:t>
            </a:r>
          </a:p>
          <a:p>
            <a:pPr algn="ctr"/>
            <a:r>
              <a:rPr lang="en-US" sz="1200">
                <a:solidFill>
                  <a:srgbClr val="FF0000"/>
                </a:solidFill>
                <a:latin typeface="Bookman Old Style"/>
                <a:cs typeface="Segoe UI"/>
              </a:rPr>
              <a:t>Dr. Darshita </a:t>
            </a:r>
            <a:r>
              <a:rPr lang="en-US" sz="1200" err="1">
                <a:solidFill>
                  <a:srgbClr val="FF0000"/>
                </a:solidFill>
                <a:latin typeface="Bookman Old Style"/>
                <a:cs typeface="Segoe UI"/>
              </a:rPr>
              <a:t>kalyani</a:t>
            </a:r>
            <a:r>
              <a:rPr lang="en-US" sz="1200">
                <a:solidFill>
                  <a:srgbClr val="FF0000"/>
                </a:solidFill>
                <a:latin typeface="Bookman Old Style"/>
                <a:cs typeface="Segoe UI"/>
              </a:rPr>
              <a:t>, FCAIT-MSc (IT) </a:t>
            </a:r>
            <a:r>
              <a:rPr lang="en-US" sz="1200" err="1">
                <a:solidFill>
                  <a:srgbClr val="FF0000"/>
                </a:solidFill>
                <a:latin typeface="Bookman Old Style"/>
                <a:cs typeface="Segoe UI"/>
              </a:rPr>
              <a:t>Programme</a:t>
            </a:r>
            <a:r>
              <a:rPr lang="en-US" sz="1200">
                <a:solidFill>
                  <a:srgbClr val="FF0000"/>
                </a:solidFill>
                <a:latin typeface="Bookman Old Style"/>
                <a:cs typeface="Segoe UI"/>
              </a:rPr>
              <a:t>, </a:t>
            </a:r>
            <a:r>
              <a:rPr lang="en-US" sz="1200">
                <a:solidFill>
                  <a:srgbClr val="FF0000"/>
                </a:solidFill>
                <a:latin typeface="Bookman Old Style"/>
              </a:rPr>
              <a:t> </a:t>
            </a:r>
          </a:p>
          <a:p>
            <a:pPr algn="ctr"/>
            <a:r>
              <a:rPr lang="en-US" sz="1200">
                <a:solidFill>
                  <a:srgbClr val="FF0000"/>
                </a:solidFill>
                <a:latin typeface="Bookman Old Style"/>
                <a:cs typeface="Segoe UI"/>
              </a:rPr>
              <a:t>Mr. Devang Patel, Director @InfosenseGlobal Pvt. Ltd</a:t>
            </a:r>
            <a:r>
              <a:rPr lang="en-US" sz="1200">
                <a:solidFill>
                  <a:srgbClr val="FF0000"/>
                </a:solidFill>
                <a:latin typeface="Bookman Old Style"/>
              </a:rPr>
              <a:t> </a:t>
            </a:r>
          </a:p>
          <a:p>
            <a:pPr algn="ctr"/>
            <a:endParaRPr lang="en-US" sz="1200">
              <a:solidFill>
                <a:srgbClr val="FF0000"/>
              </a:solidFill>
              <a:latin typeface="Bookman Old Style"/>
              <a:cs typeface="Calibri"/>
            </a:endParaRPr>
          </a:p>
          <a:p>
            <a:pPr algn="ctr"/>
            <a:endParaRPr lang="en-US" sz="1200">
              <a:solidFill>
                <a:srgbClr val="FF0000"/>
              </a:solidFill>
              <a:latin typeface="Bookman Old Style"/>
              <a:cs typeface="Calibri"/>
            </a:endParaRPr>
          </a:p>
          <a:p>
            <a:pPr algn="ctr"/>
            <a:endParaRPr lang="en-US" sz="1200">
              <a:solidFill>
                <a:srgbClr val="FF0000"/>
              </a:solidFill>
              <a:latin typeface="Bookman Old Style"/>
              <a:cs typeface="Calibri"/>
            </a:endParaRPr>
          </a:p>
          <a:p>
            <a:pPr algn="ctr"/>
            <a:endParaRPr lang="en-US" sz="1100">
              <a:latin typeface="Calibri" panose="020F0502020204030204"/>
              <a:cs typeface="Calibri"/>
            </a:endParaRPr>
          </a:p>
          <a:p>
            <a:pPr algn="ctr"/>
            <a:r>
              <a:rPr lang="en-US" sz="1400">
                <a:latin typeface="Bookman Old Style"/>
                <a:cs typeface="Segoe UI"/>
              </a:rPr>
              <a:t>Faculty of Computer Applications &amp; Information Technology MSc (IT) </a:t>
            </a:r>
            <a:r>
              <a:rPr lang="en-US" sz="1400" err="1">
                <a:latin typeface="Bookman Old Style"/>
                <a:cs typeface="Segoe UI"/>
              </a:rPr>
              <a:t>Programme</a:t>
            </a:r>
            <a:r>
              <a:rPr lang="en-US" sz="1400">
                <a:latin typeface="Bookman Old Style"/>
                <a:cs typeface="Segoe UI"/>
              </a:rPr>
              <a:t> </a:t>
            </a:r>
            <a:endParaRPr lang="en-US" sz="1400">
              <a:latin typeface="Bookman Old Style"/>
            </a:endParaRPr>
          </a:p>
          <a:p>
            <a:pPr algn="ctr"/>
            <a:r>
              <a:rPr lang="en-US" sz="1400">
                <a:latin typeface="Bookman Old Style"/>
                <a:cs typeface="Segoe UI"/>
              </a:rPr>
              <a:t>GLS University </a:t>
            </a:r>
            <a:r>
              <a:rPr lang="en-US" sz="1400">
                <a:latin typeface="Bookman Old Style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994079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2BE39A2C-F368-4D50-B994-B6611FFBE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835204"/>
            <a:ext cx="12195628" cy="6058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8A878C-D994-4362-87BC-3D869B04A180}"/>
              </a:ext>
            </a:extLst>
          </p:cNvPr>
          <p:cNvSpPr txBox="1"/>
          <p:nvPr/>
        </p:nvSpPr>
        <p:spPr>
          <a:xfrm>
            <a:off x="-1814" y="50179"/>
            <a:ext cx="1219562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File Storage System:</a:t>
            </a:r>
            <a:endParaRPr lang="en-US">
              <a:ea typeface="+mn-lt"/>
              <a:cs typeface="+mn-lt"/>
            </a:endParaRPr>
          </a:p>
          <a:p>
            <a:r>
              <a:rPr lang="en-US" b="1">
                <a:cs typeface="Calibri"/>
              </a:rPr>
              <a:t>Post API's calling (push data into json format)</a:t>
            </a:r>
          </a:p>
        </p:txBody>
      </p:sp>
    </p:spTree>
    <p:extLst>
      <p:ext uri="{BB962C8B-B14F-4D97-AF65-F5344CB8AC3E}">
        <p14:creationId xmlns:p14="http://schemas.microsoft.com/office/powerpoint/2010/main" val="401131917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9C524D-A8ED-4A79-AB9E-0EC1BEA4E45C}"/>
              </a:ext>
            </a:extLst>
          </p:cNvPr>
          <p:cNvSpPr txBox="1"/>
          <p:nvPr/>
        </p:nvSpPr>
        <p:spPr>
          <a:xfrm>
            <a:off x="-1814" y="161471"/>
            <a:ext cx="121956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cs typeface="Calibri"/>
              </a:rPr>
              <a:t>FlexBox</a:t>
            </a:r>
            <a:r>
              <a:rPr lang="en-US" dirty="0">
                <a:cs typeface="Calibri"/>
              </a:rPr>
              <a:t> using </a:t>
            </a:r>
            <a:r>
              <a:rPr lang="en-US" dirty="0" err="1">
                <a:cs typeface="Calibri"/>
              </a:rPr>
              <a:t>landingPage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3F4859D-EA2B-40B3-BD7D-425431B97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719194"/>
            <a:ext cx="12195627" cy="613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3291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B028F8F-32E0-4F4A-89B9-1771C43A7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551622"/>
            <a:ext cx="12195628" cy="63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4225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DAD3EE4D-0752-4385-AEB0-5A1A02A5F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526551"/>
            <a:ext cx="12195628" cy="633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1499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501CA3C3-571E-4385-BA5B-50B64D481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645194"/>
            <a:ext cx="12195628" cy="62116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9B5495-2B2C-4EE0-8866-199A5788C855}"/>
              </a:ext>
            </a:extLst>
          </p:cNvPr>
          <p:cNvSpPr txBox="1"/>
          <p:nvPr/>
        </p:nvSpPr>
        <p:spPr>
          <a:xfrm>
            <a:off x="-47171" y="88900"/>
            <a:ext cx="121956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846001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30490-32AC-4A14-9151-F47E86210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 b="1">
                <a:cs typeface="Calibri Light"/>
              </a:rPr>
              <a:t>References</a:t>
            </a:r>
            <a:endParaRPr lang="en-US" sz="5400" b="1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8DEA3FB-0D87-4479-9CEC-CA9ABB412E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4567171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881355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3A14D-7287-477C-AE76-E5E55DA10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37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cs typeface="Calibri Ligh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34519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60B69B4-B0E1-448B-9860-ECD42284B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904195"/>
            <a:ext cx="12197398" cy="59514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1C232E-29C3-4A92-976C-465FD9CA30B0}"/>
              </a:ext>
            </a:extLst>
          </p:cNvPr>
          <p:cNvSpPr txBox="1"/>
          <p:nvPr/>
        </p:nvSpPr>
        <p:spPr>
          <a:xfrm>
            <a:off x="-1814" y="50179"/>
            <a:ext cx="1219562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File Storage System:</a:t>
            </a:r>
            <a:endParaRPr lang="en-US">
              <a:ea typeface="+mn-lt"/>
              <a:cs typeface="+mn-lt"/>
            </a:endParaRPr>
          </a:p>
          <a:p>
            <a:r>
              <a:rPr lang="en-US" b="1">
                <a:cs typeface="Calibri"/>
              </a:rPr>
              <a:t>Put API's calling using postman(below is updated one student using id)</a:t>
            </a:r>
          </a:p>
        </p:txBody>
      </p:sp>
    </p:spTree>
    <p:extLst>
      <p:ext uri="{BB962C8B-B14F-4D97-AF65-F5344CB8AC3E}">
        <p14:creationId xmlns:p14="http://schemas.microsoft.com/office/powerpoint/2010/main" val="388663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70F604F-C8BB-4C77-BBB1-1CF5B21DF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730987"/>
            <a:ext cx="12195628" cy="61035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20E308-1F8A-49BB-B715-0CDE6855CC58}"/>
              </a:ext>
            </a:extLst>
          </p:cNvPr>
          <p:cNvSpPr txBox="1"/>
          <p:nvPr/>
        </p:nvSpPr>
        <p:spPr>
          <a:xfrm>
            <a:off x="-1814" y="50179"/>
            <a:ext cx="1219562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File Storage System:</a:t>
            </a:r>
            <a:endParaRPr lang="en-US">
              <a:ea typeface="+mn-lt"/>
              <a:cs typeface="+mn-lt"/>
            </a:endParaRPr>
          </a:p>
          <a:p>
            <a:r>
              <a:rPr lang="en-US" b="1">
                <a:cs typeface="Calibri"/>
              </a:rPr>
              <a:t>DELETE API's student using</a:t>
            </a:r>
          </a:p>
        </p:txBody>
      </p:sp>
    </p:spTree>
    <p:extLst>
      <p:ext uri="{BB962C8B-B14F-4D97-AF65-F5344CB8AC3E}">
        <p14:creationId xmlns:p14="http://schemas.microsoft.com/office/powerpoint/2010/main" val="2142341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71BC3E87-46CE-4269-B70F-CCDA9F8B32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067" y="723899"/>
            <a:ext cx="12197040" cy="6137503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60C48D-D9C9-484F-A28E-35E524010CF5}"/>
              </a:ext>
            </a:extLst>
          </p:cNvPr>
          <p:cNvSpPr txBox="1"/>
          <p:nvPr/>
        </p:nvSpPr>
        <p:spPr>
          <a:xfrm>
            <a:off x="-1814" y="50179"/>
            <a:ext cx="1219562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File Storage System:</a:t>
            </a:r>
            <a:endParaRPr lang="en-US">
              <a:ea typeface="+mn-lt"/>
              <a:cs typeface="+mn-lt"/>
            </a:endParaRPr>
          </a:p>
          <a:p>
            <a:r>
              <a:rPr lang="en-US" b="1">
                <a:cs typeface="Calibri"/>
              </a:rPr>
              <a:t>A file which contains data of student objects in JSON format..</a:t>
            </a:r>
          </a:p>
        </p:txBody>
      </p:sp>
    </p:spTree>
    <p:extLst>
      <p:ext uri="{BB962C8B-B14F-4D97-AF65-F5344CB8AC3E}">
        <p14:creationId xmlns:p14="http://schemas.microsoft.com/office/powerpoint/2010/main" val="3068164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C1E01-6CE2-402B-B630-DB3F7AE5D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Connection with MongoDB</a:t>
            </a:r>
            <a:endParaRPr lang="en-US"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63523-8A97-4504-B4AC-D0A8ED7D0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Now After file storage try to connect DB with Node JS API's.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Installing MongoDB compass on machine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Documentation reading &amp; firing basic queries on cli.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Understanding of mongo DB compass.</a:t>
            </a:r>
          </a:p>
        </p:txBody>
      </p:sp>
    </p:spTree>
    <p:extLst>
      <p:ext uri="{BB962C8B-B14F-4D97-AF65-F5344CB8AC3E}">
        <p14:creationId xmlns:p14="http://schemas.microsoft.com/office/powerpoint/2010/main" val="2225499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E81994E6-1248-4E88-985C-59088DACC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1713841"/>
            <a:ext cx="6200079" cy="3781228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D0DC1804-626F-47F4-B87A-6BFB9D4B1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864" y="1711828"/>
            <a:ext cx="5893418" cy="37781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8A54F6-66D2-40CC-AD35-E672B054BF7D}"/>
              </a:ext>
            </a:extLst>
          </p:cNvPr>
          <p:cNvSpPr txBox="1"/>
          <p:nvPr/>
        </p:nvSpPr>
        <p:spPr>
          <a:xfrm>
            <a:off x="-1814" y="50179"/>
            <a:ext cx="1219562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Connection with database:</a:t>
            </a:r>
          </a:p>
          <a:p>
            <a:r>
              <a:rPr lang="en-US" b="1">
                <a:cs typeface="Calibri"/>
              </a:rPr>
              <a:t>This Api's contain major two crud operations</a:t>
            </a:r>
          </a:p>
          <a:p>
            <a:r>
              <a:rPr lang="en-US" b="1">
                <a:cs typeface="Calibri"/>
              </a:rPr>
              <a:t>1) Get Data from DB</a:t>
            </a:r>
          </a:p>
          <a:p>
            <a:r>
              <a:rPr lang="en-US" b="1">
                <a:cs typeface="Calibri"/>
              </a:rPr>
              <a:t>2) Post Data to DB</a:t>
            </a:r>
          </a:p>
        </p:txBody>
      </p:sp>
    </p:spTree>
    <p:extLst>
      <p:ext uri="{BB962C8B-B14F-4D97-AF65-F5344CB8AC3E}">
        <p14:creationId xmlns:p14="http://schemas.microsoft.com/office/powerpoint/2010/main" val="1234867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D9E2D1F-AB02-44E1-84AF-E85B0C71C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" y="742433"/>
            <a:ext cx="12184566" cy="61165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AFE0BE-F0C0-4A40-8708-D2149B905E80}"/>
              </a:ext>
            </a:extLst>
          </p:cNvPr>
          <p:cNvSpPr txBox="1"/>
          <p:nvPr/>
        </p:nvSpPr>
        <p:spPr>
          <a:xfrm>
            <a:off x="7479" y="87350"/>
            <a:ext cx="1219562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Mongo Db compass</a:t>
            </a:r>
            <a:endParaRPr lang="en-US">
              <a:cs typeface="Calibri" panose="020F0502020204030204"/>
            </a:endParaRPr>
          </a:p>
          <a:p>
            <a:r>
              <a:rPr lang="en-US">
                <a:cs typeface="Calibri" panose="020F0502020204030204"/>
              </a:rPr>
              <a:t>Here you can see multiple objects of user has been created using post </a:t>
            </a:r>
            <a:r>
              <a:rPr lang="en-US" err="1">
                <a:cs typeface="Calibri"/>
              </a:rPr>
              <a:t>api</a:t>
            </a:r>
            <a:r>
              <a:rPr lang="en-US">
                <a:cs typeface="Calibri"/>
              </a:rPr>
              <a:t> and stored into database</a:t>
            </a:r>
          </a:p>
        </p:txBody>
      </p:sp>
    </p:spTree>
    <p:extLst>
      <p:ext uri="{BB962C8B-B14F-4D97-AF65-F5344CB8AC3E}">
        <p14:creationId xmlns:p14="http://schemas.microsoft.com/office/powerpoint/2010/main" val="334761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65BB6-E27A-49A7-B46F-11A8FABD9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cs typeface="Calibri Light"/>
              </a:rPr>
              <a:t>MEAN Stack Project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F26C61-7AF9-4634-ADFE-B953DD3F1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sz="2400">
                <a:cs typeface="Calibri" panose="020F0502020204030204"/>
              </a:rPr>
              <a:t>From now we are using POSTMAN tool to call </a:t>
            </a:r>
            <a:r>
              <a:rPr lang="en-US" sz="2400" err="1">
                <a:cs typeface="Calibri" panose="020F0502020204030204"/>
              </a:rPr>
              <a:t>api</a:t>
            </a:r>
            <a:r>
              <a:rPr lang="en-US" sz="2400">
                <a:cs typeface="Calibri" panose="020F0502020204030204"/>
              </a:rPr>
              <a:t> for request and response from users.</a:t>
            </a:r>
          </a:p>
          <a:p>
            <a:endParaRPr lang="en-US" sz="2400">
              <a:cs typeface="Calibri" panose="020F0502020204030204"/>
            </a:endParaRPr>
          </a:p>
          <a:p>
            <a:r>
              <a:rPr lang="en-US" sz="2400">
                <a:cs typeface="Calibri" panose="020F0502020204030204"/>
              </a:rPr>
              <a:t>Try to create basic crud operation app using Angular, Node JS, Express JS and Mongo DB.</a:t>
            </a:r>
          </a:p>
          <a:p>
            <a:endParaRPr lang="en-US" sz="2400">
              <a:cs typeface="Calibri" panose="020F0502020204030204"/>
            </a:endParaRPr>
          </a:p>
          <a:p>
            <a:r>
              <a:rPr lang="en-US" sz="2400">
                <a:cs typeface="Calibri" panose="020F0502020204030204"/>
              </a:rPr>
              <a:t>This project also contains CRUD operations, User authentication, validations, MVC structure, dev-dependencies, middleware's, </a:t>
            </a:r>
            <a:r>
              <a:rPr lang="en-US" sz="2400" err="1">
                <a:cs typeface="Calibri" panose="020F0502020204030204"/>
              </a:rPr>
              <a:t>cors</a:t>
            </a:r>
            <a:r>
              <a:rPr lang="en-US" sz="2400">
                <a:cs typeface="Calibri" panose="020F0502020204030204"/>
              </a:rPr>
              <a:t> etc. </a:t>
            </a:r>
          </a:p>
        </p:txBody>
      </p:sp>
    </p:spTree>
    <p:extLst>
      <p:ext uri="{BB962C8B-B14F-4D97-AF65-F5344CB8AC3E}">
        <p14:creationId xmlns:p14="http://schemas.microsoft.com/office/powerpoint/2010/main" val="183980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E7B56FE-F2DF-4A6B-96AA-68904F731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1" y="-3717"/>
            <a:ext cx="2259222" cy="68654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F1F464-B579-4922-A1E2-7B049F1989B2}"/>
              </a:ext>
            </a:extLst>
          </p:cNvPr>
          <p:cNvSpPr txBox="1"/>
          <p:nvPr/>
        </p:nvSpPr>
        <p:spPr>
          <a:xfrm>
            <a:off x="2261839" y="747132"/>
            <a:ext cx="9870687" cy="535531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File structure which contains:</a:t>
            </a:r>
          </a:p>
          <a:p>
            <a:endParaRPr lang="en-US" b="1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Angular CLI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Express generator API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Git-ignore files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Env files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  <a:p>
            <a:r>
              <a:rPr lang="en-US" b="1">
                <a:cs typeface="Calibri"/>
              </a:rPr>
              <a:t>Vs-code extensions:</a:t>
            </a:r>
          </a:p>
          <a:p>
            <a:endParaRPr lang="en-US" b="1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ES-lint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Spell-checker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Prettier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  <a:p>
            <a:r>
              <a:rPr lang="en-US" b="1">
                <a:cs typeface="Calibri"/>
              </a:rPr>
              <a:t>Angular:</a:t>
            </a:r>
          </a:p>
          <a:p>
            <a:endParaRPr lang="en-US" b="1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Bootstrap </a:t>
            </a:r>
            <a:r>
              <a:rPr lang="en-US" err="1">
                <a:cs typeface="Calibri"/>
              </a:rPr>
              <a:t>css</a:t>
            </a: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Components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Cors</a:t>
            </a:r>
          </a:p>
          <a:p>
            <a:pPr marL="285750" indent="-285750">
              <a:buFont typeface="Arial"/>
              <a:buChar char="•"/>
            </a:pPr>
            <a:r>
              <a:rPr lang="en-US" err="1">
                <a:cs typeface="Calibri"/>
              </a:rPr>
              <a:t>App.service.ts</a:t>
            </a:r>
          </a:p>
        </p:txBody>
      </p:sp>
    </p:spTree>
    <p:extLst>
      <p:ext uri="{BB962C8B-B14F-4D97-AF65-F5344CB8AC3E}">
        <p14:creationId xmlns:p14="http://schemas.microsoft.com/office/powerpoint/2010/main" val="1038360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0C24486-D19B-4E01-8E51-44B7820CA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" y="991198"/>
            <a:ext cx="12212443" cy="58699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875E15-BCC9-42B6-A3DF-EEC76CBAF6BF}"/>
              </a:ext>
            </a:extLst>
          </p:cNvPr>
          <p:cNvSpPr txBox="1"/>
          <p:nvPr/>
        </p:nvSpPr>
        <p:spPr>
          <a:xfrm>
            <a:off x="-1814" y="122750"/>
            <a:ext cx="1219562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Dependencies &amp; </a:t>
            </a:r>
            <a:r>
              <a:rPr lang="en-US" b="1" err="1">
                <a:ea typeface="+mn-lt"/>
                <a:cs typeface="+mn-lt"/>
              </a:rPr>
              <a:t>devDependencies</a:t>
            </a:r>
            <a:r>
              <a:rPr lang="en-US" b="1">
                <a:ea typeface="+mn-lt"/>
                <a:cs typeface="+mn-lt"/>
              </a:rPr>
              <a:t> using into project</a:t>
            </a:r>
            <a:endParaRPr lang="en-US">
              <a:ea typeface="+mn-lt"/>
              <a:cs typeface="+mn-lt"/>
            </a:endParaRPr>
          </a:p>
          <a:p>
            <a:r>
              <a:rPr lang="en-US" b="1" err="1">
                <a:cs typeface="Calibri"/>
              </a:rPr>
              <a:t>Package.json</a:t>
            </a:r>
            <a:r>
              <a:rPr lang="en-US" b="1">
                <a:cs typeface="Calibri"/>
              </a:rPr>
              <a:t> file contains all this dependencies</a:t>
            </a:r>
          </a:p>
        </p:txBody>
      </p:sp>
    </p:spTree>
    <p:extLst>
      <p:ext uri="{BB962C8B-B14F-4D97-AF65-F5344CB8AC3E}">
        <p14:creationId xmlns:p14="http://schemas.microsoft.com/office/powerpoint/2010/main" val="969189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BDAC386-2B71-4516-83F1-B4FC73067D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2772"/>
              </p:ext>
            </p:extLst>
          </p:nvPr>
        </p:nvGraphicFramePr>
        <p:xfrm>
          <a:off x="18142" y="680357"/>
          <a:ext cx="12187682" cy="6202771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87425">
                  <a:extLst>
                    <a:ext uri="{9D8B030D-6E8A-4147-A177-3AD203B41FA5}">
                      <a16:colId xmlns:a16="http://schemas.microsoft.com/office/drawing/2014/main" val="1638694047"/>
                    </a:ext>
                  </a:extLst>
                </a:gridCol>
                <a:gridCol w="2275466">
                  <a:extLst>
                    <a:ext uri="{9D8B030D-6E8A-4147-A177-3AD203B41FA5}">
                      <a16:colId xmlns:a16="http://schemas.microsoft.com/office/drawing/2014/main" val="3418926383"/>
                    </a:ext>
                  </a:extLst>
                </a:gridCol>
                <a:gridCol w="2587425">
                  <a:extLst>
                    <a:ext uri="{9D8B030D-6E8A-4147-A177-3AD203B41FA5}">
                      <a16:colId xmlns:a16="http://schemas.microsoft.com/office/drawing/2014/main" val="3431624159"/>
                    </a:ext>
                  </a:extLst>
                </a:gridCol>
                <a:gridCol w="2147013">
                  <a:extLst>
                    <a:ext uri="{9D8B030D-6E8A-4147-A177-3AD203B41FA5}">
                      <a16:colId xmlns:a16="http://schemas.microsoft.com/office/drawing/2014/main" val="3095063293"/>
                    </a:ext>
                  </a:extLst>
                </a:gridCol>
                <a:gridCol w="2590353">
                  <a:extLst>
                    <a:ext uri="{9D8B030D-6E8A-4147-A177-3AD203B41FA5}">
                      <a16:colId xmlns:a16="http://schemas.microsoft.com/office/drawing/2014/main" val="2250941708"/>
                    </a:ext>
                  </a:extLst>
                </a:gridCol>
              </a:tblGrid>
              <a:tr h="418515">
                <a:tc>
                  <a:txBody>
                    <a:bodyPr/>
                    <a:lstStyle/>
                    <a:p>
                      <a:pPr rtl="0" fontAlgn="base"/>
                      <a:r>
                        <a:rPr lang="en-US" sz="1200" dirty="0">
                          <a:effectLst/>
                        </a:rPr>
                        <a:t>Project Title: 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rtl="0" fontAlgn="base"/>
                      <a:r>
                        <a:rPr lang="en-US" sz="1100" dirty="0">
                          <a:effectLst/>
                        </a:rPr>
                        <a:t>Recruitment Management System 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100" dirty="0">
                          <a:effectLst/>
                        </a:rPr>
                        <a:t> 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824142"/>
                  </a:ext>
                </a:extLst>
              </a:tr>
              <a:tr h="454908">
                <a:tc>
                  <a:txBody>
                    <a:bodyPr/>
                    <a:lstStyle/>
                    <a:p>
                      <a:pPr rtl="0" fontAlgn="base"/>
                      <a:r>
                        <a:rPr lang="en-US" sz="1200" b="1" dirty="0">
                          <a:effectLst/>
                        </a:rPr>
                        <a:t>Description:  </a:t>
                      </a:r>
                      <a:endParaRPr lang="en-US" b="1" dirty="0">
                        <a:effectLst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rtl="0" fontAlgn="base"/>
                      <a:r>
                        <a:rPr lang="en-US" sz="1200" dirty="0">
                          <a:effectLst/>
                        </a:rPr>
                        <a:t>A Recruitment management system is an online portal where user can apply remotely for posted job application.to mainly achieve goal of smoothening the recruitment process. 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100" dirty="0">
                          <a:effectLst/>
                        </a:rPr>
                        <a:t> 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190136"/>
                  </a:ext>
                </a:extLst>
              </a:tr>
              <a:tr h="418515">
                <a:tc>
                  <a:txBody>
                    <a:bodyPr/>
                    <a:lstStyle/>
                    <a:p>
                      <a:pPr rtl="0" fontAlgn="base"/>
                      <a:r>
                        <a:rPr lang="en-US" sz="1200" b="1" dirty="0">
                          <a:effectLst/>
                        </a:rPr>
                        <a:t>Objective:  </a:t>
                      </a:r>
                      <a:endParaRPr lang="en-US" b="1" dirty="0">
                        <a:effectLst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rtl="0" fontAlgn="base"/>
                      <a:r>
                        <a:rPr lang="en-US" sz="1200" dirty="0">
                          <a:effectLst/>
                        </a:rPr>
                        <a:t>A portal where user can apply for posted jobs by company and schedule all the process online. 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100" dirty="0">
                          <a:effectLst/>
                        </a:rPr>
                        <a:t> 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004615"/>
                  </a:ext>
                </a:extLst>
              </a:tr>
              <a:tr h="418515">
                <a:tc>
                  <a:txBody>
                    <a:bodyPr/>
                    <a:lstStyle/>
                    <a:p>
                      <a:pPr rtl="0" fontAlgn="base"/>
                      <a:r>
                        <a:rPr lang="en-US" sz="1200" b="1" dirty="0">
                          <a:effectLst/>
                        </a:rPr>
                        <a:t>Project Category:  </a:t>
                      </a:r>
                      <a:endParaRPr lang="en-US" b="1" dirty="0">
                        <a:effectLst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rtl="0" fontAlgn="base"/>
                      <a:r>
                        <a:rPr lang="en-US" sz="1200" dirty="0">
                          <a:effectLst/>
                        </a:rPr>
                        <a:t>Website/portal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100" dirty="0">
                          <a:effectLst/>
                        </a:rPr>
                        <a:t> 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953814"/>
                  </a:ext>
                </a:extLst>
              </a:tr>
              <a:tr h="2392816">
                <a:tc>
                  <a:txBody>
                    <a:bodyPr/>
                    <a:lstStyle/>
                    <a:p>
                      <a:pPr rtl="0" fontAlgn="base"/>
                      <a:r>
                        <a:rPr lang="en-US" sz="1200" b="1" dirty="0">
                          <a:effectLst/>
                        </a:rPr>
                        <a:t>Tools Used /   </a:t>
                      </a:r>
                      <a:endParaRPr lang="en-US" b="1" dirty="0">
                        <a:effectLst/>
                      </a:endParaRPr>
                    </a:p>
                    <a:p>
                      <a:pPr rtl="0" fontAlgn="base"/>
                      <a:r>
                        <a:rPr lang="en-US" sz="1200" b="1" dirty="0">
                          <a:effectLst/>
                        </a:rPr>
                        <a:t>Required: </a:t>
                      </a:r>
                      <a:endParaRPr lang="en-US" b="1" dirty="0">
                        <a:effectLst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rtl="0" fontAlgn="base"/>
                      <a:r>
                        <a:rPr lang="en-US" sz="1200" dirty="0">
                          <a:effectLst/>
                        </a:rPr>
                        <a:t>Development side  </a:t>
                      </a:r>
                      <a:endParaRPr lang="en-US" dirty="0">
                        <a:effectLst/>
                      </a:endParaRPr>
                    </a:p>
                    <a:p>
                      <a:pPr rtl="0" fontAlgn="base"/>
                      <a:r>
                        <a:rPr lang="en-US" sz="1200" dirty="0">
                          <a:effectLst/>
                        </a:rPr>
                        <a:t>⮚ Hardware: (include only if specific h/w device is used…) ⮚ Software: (include as per need)  </a:t>
                      </a:r>
                      <a:endParaRPr lang="en-US" dirty="0">
                        <a:effectLst/>
                      </a:endParaRPr>
                    </a:p>
                    <a:p>
                      <a:pPr rtl="0" fontAlgn="base"/>
                      <a:r>
                        <a:rPr lang="en-US" sz="1200" dirty="0">
                          <a:effectLst/>
                        </a:rPr>
                        <a:t>✔ Operating System: Windows NT/2000/Windows 10 </a:t>
                      </a:r>
                      <a:endParaRPr lang="en-US" dirty="0">
                        <a:effectLst/>
                      </a:endParaRPr>
                    </a:p>
                    <a:p>
                      <a:pPr rtl="0" fontAlgn="base"/>
                      <a:r>
                        <a:rPr lang="en-US" sz="1200" dirty="0">
                          <a:effectLst/>
                        </a:rPr>
                        <a:t>✔ Front End:  Angular  </a:t>
                      </a:r>
                      <a:endParaRPr lang="en-US" dirty="0">
                        <a:effectLst/>
                      </a:endParaRPr>
                    </a:p>
                    <a:p>
                      <a:pPr rtl="0" fontAlgn="base"/>
                      <a:r>
                        <a:rPr lang="en-US" sz="1200" dirty="0">
                          <a:effectLst/>
                        </a:rPr>
                        <a:t>✔ Middleware: Dotnet </a:t>
                      </a:r>
                      <a:endParaRPr lang="en-US" dirty="0">
                        <a:effectLst/>
                      </a:endParaRPr>
                    </a:p>
                    <a:p>
                      <a:pPr rtl="0" fontAlgn="base"/>
                      <a:r>
                        <a:rPr lang="en-US" sz="1200" dirty="0">
                          <a:effectLst/>
                        </a:rPr>
                        <a:t>✔ Back End:  </a:t>
                      </a:r>
                      <a:r>
                        <a:rPr lang="en-US" sz="1200" dirty="0" err="1">
                          <a:effectLst/>
                        </a:rPr>
                        <a:t>SQLserver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  <a:p>
                      <a:pPr rtl="0" fontAlgn="base"/>
                      <a:r>
                        <a:rPr lang="en-US" sz="1200">
                          <a:effectLst/>
                        </a:rPr>
                        <a:t>✔ Framework: </a:t>
                      </a:r>
                      <a:endParaRPr lang="en-US">
                        <a:effectLst/>
                      </a:endParaRPr>
                    </a:p>
                    <a:p>
                      <a:pPr rtl="0" fontAlgn="base"/>
                      <a:r>
                        <a:rPr lang="en-US" sz="1200" dirty="0">
                          <a:effectLst/>
                        </a:rPr>
                        <a:t>✔ Report Generation:  High chart</a:t>
                      </a:r>
                      <a:endParaRPr lang="en-US" dirty="0">
                        <a:effectLst/>
                      </a:endParaRPr>
                    </a:p>
                    <a:p>
                      <a:pPr rtl="0" fontAlgn="base"/>
                      <a:r>
                        <a:rPr lang="en-US" sz="1200" dirty="0">
                          <a:effectLst/>
                        </a:rPr>
                        <a:t>Deployment side  </a:t>
                      </a:r>
                      <a:endParaRPr lang="en-US" dirty="0">
                        <a:effectLst/>
                      </a:endParaRPr>
                    </a:p>
                    <a:p>
                      <a:pPr rtl="0" fontAlgn="base"/>
                      <a:r>
                        <a:rPr lang="en-US" sz="1200" dirty="0">
                          <a:effectLst/>
                        </a:rPr>
                        <a:t>⮚ Hardware:  </a:t>
                      </a:r>
                      <a:endParaRPr lang="en-US">
                        <a:effectLst/>
                      </a:endParaRPr>
                    </a:p>
                    <a:p>
                      <a:pPr rtl="0" fontAlgn="base"/>
                      <a:r>
                        <a:rPr lang="en-US" sz="1200" dirty="0">
                          <a:effectLst/>
                        </a:rPr>
                        <a:t>⮚ Software: 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100" dirty="0">
                          <a:effectLst/>
                        </a:rPr>
                        <a:t> 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980814"/>
                  </a:ext>
                </a:extLst>
              </a:tr>
              <a:tr h="418515">
                <a:tc>
                  <a:txBody>
                    <a:bodyPr/>
                    <a:lstStyle/>
                    <a:p>
                      <a:pPr rtl="0" fontAlgn="base"/>
                      <a:r>
                        <a:rPr lang="en-US" sz="1200" b="1" dirty="0">
                          <a:effectLst/>
                        </a:rPr>
                        <a:t>Developed at:  </a:t>
                      </a:r>
                      <a:endParaRPr lang="en-US" b="1" dirty="0">
                        <a:effectLst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rtl="0" fontAlgn="base"/>
                      <a:r>
                        <a:rPr lang="en-US" sz="1200" dirty="0">
                          <a:effectLst/>
                        </a:rPr>
                        <a:t>InfosenseGlobal Pvt Ltd 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100" dirty="0">
                          <a:effectLst/>
                        </a:rPr>
                        <a:t> 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806144"/>
                  </a:ext>
                </a:extLst>
              </a:tr>
              <a:tr h="700559">
                <a:tc>
                  <a:txBody>
                    <a:bodyPr/>
                    <a:lstStyle/>
                    <a:p>
                      <a:pPr rtl="0" fontAlgn="base"/>
                      <a:r>
                        <a:rPr lang="en-US" sz="1200" b="1" dirty="0">
                          <a:effectLst/>
                        </a:rPr>
                        <a:t>Developed By:  </a:t>
                      </a:r>
                      <a:endParaRPr lang="en-US" b="1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100" dirty="0">
                          <a:effectLst/>
                        </a:rPr>
                        <a:t>Krishna Solanki &amp; ET Team 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200" dirty="0">
                          <a:effectLst/>
                        </a:rPr>
                        <a:t>202000819010051 </a:t>
                      </a:r>
                      <a:endParaRPr lang="en-US" dirty="0">
                        <a:effectLst/>
                      </a:endParaRPr>
                    </a:p>
                    <a:p>
                      <a:pPr rtl="0" fontAlgn="base"/>
                      <a:r>
                        <a:rPr lang="en-US" sz="1200" dirty="0">
                          <a:effectLst/>
                        </a:rPr>
                        <a:t>Krishna Solanki 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dirty="0">
                          <a:effectLst/>
                        </a:rPr>
                        <a:t>Institute  </a:t>
                      </a:r>
                      <a:endParaRPr lang="en-US" dirty="0">
                        <a:effectLst/>
                      </a:endParaRPr>
                    </a:p>
                    <a:p>
                      <a:pPr algn="ctr" rtl="0" fontAlgn="base"/>
                      <a:r>
                        <a:rPr lang="en-US" sz="1200" dirty="0">
                          <a:effectLst/>
                        </a:rPr>
                        <a:t>FCAIT   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100" dirty="0">
                          <a:effectLst/>
                        </a:rPr>
                        <a:t> 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389179"/>
                  </a:ext>
                </a:extLst>
              </a:tr>
              <a:tr h="418515">
                <a:tc rowSpan="2">
                  <a:txBody>
                    <a:bodyPr/>
                    <a:lstStyle/>
                    <a:p>
                      <a:pPr rtl="0" fontAlgn="base"/>
                      <a:r>
                        <a:rPr lang="en-US" sz="1200" b="1" dirty="0">
                          <a:effectLst/>
                        </a:rPr>
                        <a:t>Guided By:  </a:t>
                      </a:r>
                      <a:endParaRPr lang="en-US" b="1" dirty="0">
                        <a:effectLst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rtl="0" fontAlgn="base"/>
                      <a:r>
                        <a:rPr lang="en-US" sz="1100" dirty="0">
                          <a:effectLst/>
                        </a:rPr>
                        <a:t>Dr Darshita Kalyani 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200" dirty="0">
                          <a:effectLst/>
                        </a:rPr>
                        <a:t>Internal at Institute  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200" dirty="0">
                          <a:effectLst/>
                        </a:rPr>
                        <a:t>External at company 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100" dirty="0">
                          <a:effectLst/>
                        </a:rPr>
                        <a:t> 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167781"/>
                  </a:ext>
                </a:extLst>
              </a:tr>
              <a:tr h="5185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200" dirty="0">
                          <a:effectLst/>
                        </a:rPr>
                        <a:t>Name:   </a:t>
                      </a:r>
                      <a:r>
                        <a:rPr lang="en-US" sz="1200" dirty="0" err="1">
                          <a:effectLst/>
                        </a:rPr>
                        <a:t>Mr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mohmadhusain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vora</a:t>
                      </a:r>
                      <a:endParaRPr lang="en-US" dirty="0" err="1">
                        <a:effectLst/>
                      </a:endParaRPr>
                    </a:p>
                    <a:p>
                      <a:pPr rtl="0" fontAlgn="base"/>
                      <a:r>
                        <a:rPr lang="en-US" sz="1200" dirty="0">
                          <a:effectLst/>
                        </a:rPr>
                        <a:t>Designation: Project Lead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200" dirty="0">
                          <a:effectLst/>
                        </a:rPr>
                        <a:t>Name:   </a:t>
                      </a:r>
                      <a:endParaRPr lang="en-US" dirty="0">
                        <a:effectLst/>
                      </a:endParaRPr>
                    </a:p>
                    <a:p>
                      <a:pPr rtl="0" fontAlgn="base"/>
                      <a:r>
                        <a:rPr lang="en-US" sz="1200" dirty="0">
                          <a:effectLst/>
                        </a:rPr>
                        <a:t>Designation:  </a:t>
                      </a:r>
                      <a:endParaRPr lang="en-US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100" dirty="0">
                          <a:effectLst/>
                        </a:rPr>
                        <a:t> 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31114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922704F-A3BC-4085-A621-CFFC791C6F13}"/>
              </a:ext>
            </a:extLst>
          </p:cNvPr>
          <p:cNvSpPr txBox="1"/>
          <p:nvPr/>
        </p:nvSpPr>
        <p:spPr>
          <a:xfrm>
            <a:off x="4751614" y="-1814"/>
            <a:ext cx="27432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latin typeface="Times"/>
                <a:cs typeface="Segoe UI"/>
              </a:rPr>
              <a:t>Project Profile </a:t>
            </a:r>
            <a:r>
              <a:rPr lang="en-US" sz="2400">
                <a:latin typeface="Times"/>
                <a:cs typeface="Times"/>
              </a:rPr>
              <a:t> </a:t>
            </a:r>
          </a:p>
          <a:p>
            <a:endParaRPr lang="en-US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6866423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A8314D-E5B9-4101-9CDE-76CF41B2AE88}"/>
              </a:ext>
            </a:extLst>
          </p:cNvPr>
          <p:cNvSpPr txBox="1"/>
          <p:nvPr/>
        </p:nvSpPr>
        <p:spPr>
          <a:xfrm>
            <a:off x="-1814" y="122750"/>
            <a:ext cx="121956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GUI Screens from Angular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FBAB671-5657-4E81-AE31-7133C31DF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831839"/>
            <a:ext cx="5629905" cy="2911420"/>
          </a:xfrm>
          <a:prstGeom prst="rect">
            <a:avLst/>
          </a:prstGeom>
        </p:spPr>
      </p:pic>
      <p:pic>
        <p:nvPicPr>
          <p:cNvPr id="5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118464C-0A06-4EDF-BA9A-A222BB76C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309" y="833981"/>
            <a:ext cx="6088566" cy="2912002"/>
          </a:xfrm>
          <a:prstGeom prst="rect">
            <a:avLst/>
          </a:prstGeom>
        </p:spPr>
      </p:pic>
      <p:pic>
        <p:nvPicPr>
          <p:cNvPr id="6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1A73D7B-6430-44A3-B863-8CF9D2A29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821" y="3780545"/>
            <a:ext cx="5890985" cy="307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04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5825AE3-394C-4825-8D8A-3890770EF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935707"/>
            <a:ext cx="12193858" cy="59229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3E2611-E757-405F-B878-B8C087E5209E}"/>
              </a:ext>
            </a:extLst>
          </p:cNvPr>
          <p:cNvSpPr txBox="1"/>
          <p:nvPr/>
        </p:nvSpPr>
        <p:spPr>
          <a:xfrm>
            <a:off x="-1814" y="122750"/>
            <a:ext cx="121956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User Registration details..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883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151900-71CA-4D12-ADCB-87E6BB5299C3}"/>
              </a:ext>
            </a:extLst>
          </p:cNvPr>
          <p:cNvSpPr txBox="1"/>
          <p:nvPr/>
        </p:nvSpPr>
        <p:spPr>
          <a:xfrm>
            <a:off x="-1814" y="122750"/>
            <a:ext cx="1219562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Registration Page</a:t>
            </a:r>
          </a:p>
          <a:p>
            <a:r>
              <a:rPr lang="en-US" b="1">
                <a:cs typeface="Calibri"/>
              </a:rPr>
              <a:t>Whenever user register successfully page redirected to login page</a:t>
            </a:r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2B60083-148F-4671-97FD-6DAC414CA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822053"/>
            <a:ext cx="12177485" cy="603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422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F02A7A6-2FDA-4B81-8CF7-840EC6792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" y="776758"/>
            <a:ext cx="12185672" cy="6085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E43AE2-FFEE-4D14-A725-C3B3BF0974C0}"/>
              </a:ext>
            </a:extLst>
          </p:cNvPr>
          <p:cNvSpPr txBox="1"/>
          <p:nvPr/>
        </p:nvSpPr>
        <p:spPr>
          <a:xfrm>
            <a:off x="-1814" y="122750"/>
            <a:ext cx="121956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User registered data in </a:t>
            </a:r>
            <a:r>
              <a:rPr lang="en-US" b="1" err="1">
                <a:cs typeface="Calibri"/>
              </a:rPr>
              <a:t>mongoDb</a:t>
            </a:r>
            <a:r>
              <a:rPr lang="en-US" b="1">
                <a:cs typeface="Calibri"/>
              </a:rPr>
              <a:t> compass</a:t>
            </a:r>
          </a:p>
        </p:txBody>
      </p:sp>
    </p:spTree>
    <p:extLst>
      <p:ext uri="{BB962C8B-B14F-4D97-AF65-F5344CB8AC3E}">
        <p14:creationId xmlns:p14="http://schemas.microsoft.com/office/powerpoint/2010/main" val="3983970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0DE1752-DF43-4754-A423-C638984E2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837028"/>
            <a:ext cx="12195628" cy="60222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218CB0-EF6A-4B10-B84D-783DE71ED1D8}"/>
              </a:ext>
            </a:extLst>
          </p:cNvPr>
          <p:cNvSpPr txBox="1"/>
          <p:nvPr/>
        </p:nvSpPr>
        <p:spPr>
          <a:xfrm>
            <a:off x="-1814" y="122750"/>
            <a:ext cx="1219562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Registration Page</a:t>
            </a:r>
          </a:p>
          <a:p>
            <a:r>
              <a:rPr lang="en-US" b="1" err="1">
                <a:cs typeface="Calibri"/>
              </a:rPr>
              <a:t>GetAllUser</a:t>
            </a:r>
            <a:r>
              <a:rPr lang="en-US" b="1">
                <a:cs typeface="Calibri"/>
              </a:rPr>
              <a:t> API's</a:t>
            </a:r>
          </a:p>
        </p:txBody>
      </p:sp>
    </p:spTree>
    <p:extLst>
      <p:ext uri="{BB962C8B-B14F-4D97-AF65-F5344CB8AC3E}">
        <p14:creationId xmlns:p14="http://schemas.microsoft.com/office/powerpoint/2010/main" val="2943172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809D466-0577-4423-A729-0F5D63035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" y="748493"/>
            <a:ext cx="12184565" cy="61137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560316-9A51-4819-B9D8-CD53E6965C3E}"/>
              </a:ext>
            </a:extLst>
          </p:cNvPr>
          <p:cNvSpPr txBox="1"/>
          <p:nvPr/>
        </p:nvSpPr>
        <p:spPr>
          <a:xfrm>
            <a:off x="7479" y="66994"/>
            <a:ext cx="1219562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Registration Page</a:t>
            </a:r>
          </a:p>
          <a:p>
            <a:r>
              <a:rPr lang="en-US" b="1" err="1">
                <a:cs typeface="Calibri"/>
              </a:rPr>
              <a:t>GetSpecificUser</a:t>
            </a:r>
            <a:r>
              <a:rPr lang="en-US" b="1">
                <a:cs typeface="Calibri"/>
              </a:rPr>
              <a:t> API's</a:t>
            </a:r>
          </a:p>
        </p:txBody>
      </p:sp>
    </p:spTree>
    <p:extLst>
      <p:ext uri="{BB962C8B-B14F-4D97-AF65-F5344CB8AC3E}">
        <p14:creationId xmlns:p14="http://schemas.microsoft.com/office/powerpoint/2010/main" val="1130178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E9E7F29-5017-4BC2-9CFB-B3F99F65C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" y="555812"/>
            <a:ext cx="12184565" cy="51880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4245AA-DE48-4708-9747-F36E033C237E}"/>
              </a:ext>
            </a:extLst>
          </p:cNvPr>
          <p:cNvSpPr txBox="1"/>
          <p:nvPr/>
        </p:nvSpPr>
        <p:spPr>
          <a:xfrm>
            <a:off x="7479" y="-35225"/>
            <a:ext cx="1219562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Registration Page</a:t>
            </a:r>
          </a:p>
          <a:p>
            <a:r>
              <a:rPr lang="en-US" b="1">
                <a:cs typeface="Calibri"/>
              </a:rPr>
              <a:t>Update user via username &amp; response from user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FDEFB7FB-89F0-47E2-8DD8-16BC49055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" y="5746507"/>
            <a:ext cx="12184565" cy="110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65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979E019-0E47-4532-94F5-489ADA025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9" y="725818"/>
            <a:ext cx="12196118" cy="61271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9F4152-CEA6-4E12-B01E-DC5F83CBF250}"/>
              </a:ext>
            </a:extLst>
          </p:cNvPr>
          <p:cNvSpPr txBox="1"/>
          <p:nvPr/>
        </p:nvSpPr>
        <p:spPr>
          <a:xfrm>
            <a:off x="7479" y="66994"/>
            <a:ext cx="1219562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Registration Page</a:t>
            </a:r>
          </a:p>
          <a:p>
            <a:r>
              <a:rPr lang="en-US" b="1">
                <a:cs typeface="Calibri"/>
              </a:rPr>
              <a:t>Delete user by </a:t>
            </a:r>
            <a:r>
              <a:rPr lang="en-US" b="1" err="1">
                <a:cs typeface="Calibri"/>
              </a:rPr>
              <a:t>userName</a:t>
            </a:r>
            <a:r>
              <a:rPr lang="en-US" b="1">
                <a:cs typeface="Calibri"/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13449293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788B601-0B9B-42C6-B00A-3B1A5942A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9" y="776590"/>
            <a:ext cx="12196118" cy="60771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7112C8-B22B-44C2-BE9A-F9565298BBA4}"/>
              </a:ext>
            </a:extLst>
          </p:cNvPr>
          <p:cNvSpPr txBox="1"/>
          <p:nvPr/>
        </p:nvSpPr>
        <p:spPr>
          <a:xfrm>
            <a:off x="7479" y="-35225"/>
            <a:ext cx="1219562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Login Page</a:t>
            </a:r>
          </a:p>
          <a:p>
            <a:r>
              <a:rPr lang="en-US" b="1">
                <a:cs typeface="Calibri"/>
              </a:rPr>
              <a:t>When user login with correct </a:t>
            </a:r>
            <a:r>
              <a:rPr lang="en-US" b="1" err="1">
                <a:cs typeface="Calibri"/>
              </a:rPr>
              <a:t>credetials</a:t>
            </a:r>
            <a:r>
              <a:rPr lang="en-US" b="1">
                <a:cs typeface="Calibri"/>
              </a:rPr>
              <a:t> it will show you response from server side..</a:t>
            </a:r>
          </a:p>
        </p:txBody>
      </p:sp>
    </p:spTree>
    <p:extLst>
      <p:ext uri="{BB962C8B-B14F-4D97-AF65-F5344CB8AC3E}">
        <p14:creationId xmlns:p14="http://schemas.microsoft.com/office/powerpoint/2010/main" val="946333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03865119-364C-4979-B041-967EBFACE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58" y="1052613"/>
            <a:ext cx="6227956" cy="2148457"/>
          </a:xfrm>
          <a:prstGeom prst="rect">
            <a:avLst/>
          </a:prstGeom>
        </p:spPr>
      </p:pic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0585564-8F9B-41FC-82BA-72D74D2AA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742" y="1050361"/>
            <a:ext cx="5865540" cy="2118156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F48DA97-1A5E-40DD-A1DD-11FD8B183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693" y="3305416"/>
            <a:ext cx="7742663" cy="35553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231C69-0110-4003-B4ED-3CF3DB4164C3}"/>
              </a:ext>
            </a:extLst>
          </p:cNvPr>
          <p:cNvSpPr txBox="1"/>
          <p:nvPr/>
        </p:nvSpPr>
        <p:spPr>
          <a:xfrm>
            <a:off x="7479" y="-35225"/>
            <a:ext cx="1219562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Also generating tokens and saved into </a:t>
            </a:r>
            <a:r>
              <a:rPr lang="en-US" b="1" err="1">
                <a:cs typeface="Calibri"/>
              </a:rPr>
              <a:t>db</a:t>
            </a:r>
            <a:r>
              <a:rPr lang="en-US" b="1">
                <a:cs typeface="Calibri"/>
              </a:rPr>
              <a:t> for authentication on every </a:t>
            </a:r>
            <a:r>
              <a:rPr lang="en-US" b="1" err="1">
                <a:cs typeface="Calibri"/>
              </a:rPr>
              <a:t>apis</a:t>
            </a:r>
          </a:p>
          <a:p>
            <a:r>
              <a:rPr lang="en-US">
                <a:cs typeface="Calibri"/>
              </a:rPr>
              <a:t>Server sided validations on express JS using '</a:t>
            </a:r>
            <a:r>
              <a:rPr lang="en-US" err="1">
                <a:cs typeface="Calibri"/>
              </a:rPr>
              <a:t>joi</a:t>
            </a:r>
            <a:r>
              <a:rPr lang="en-US">
                <a:cs typeface="Calibri"/>
              </a:rPr>
              <a:t>' </a:t>
            </a:r>
            <a:r>
              <a:rPr lang="en-US" err="1">
                <a:cs typeface="Calibri"/>
              </a:rPr>
              <a:t>npm</a:t>
            </a:r>
            <a:r>
              <a:rPr lang="en-US">
                <a:cs typeface="Calibri"/>
              </a:rPr>
              <a:t> packages.</a:t>
            </a:r>
            <a:endParaRPr lang="en-US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3364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E234CF4-802C-4AA1-B540-36C3B838C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800584-727A-48CF-8223-244AD9717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967" y="-1"/>
            <a:ext cx="5038344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76C826-ACB8-4CA7-94CB-97A399CB0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50" y="1332952"/>
            <a:ext cx="3926898" cy="3921176"/>
          </a:xfrm>
        </p:spPr>
        <p:txBody>
          <a:bodyPr anchor="ctr">
            <a:normAutofit/>
          </a:bodyPr>
          <a:lstStyle/>
          <a:p>
            <a:r>
              <a:rPr lang="en-US" sz="5400" b="1">
                <a:cs typeface="Calibri Light"/>
              </a:rPr>
              <a:t>Context</a:t>
            </a:r>
            <a:endParaRPr lang="en-US" sz="5400" b="1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0CED441-B73B-4907-9AF2-614CEAC6A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5422392" y="64008"/>
            <a:chExt cx="1178966" cy="232963"/>
          </a:xfrm>
        </p:grpSpPr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A03170C9-14E4-4D47-827E-51518FA9C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757EFF12-1826-499E-94C2-AF4400A66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20CC511B-2DB0-4523-82ED-40CCC5C7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6CB93565-67D6-49DD-8D4E-4685AC81A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AE9D45A7-FFB3-4E69-A4EC-FAA3489B0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A29467A6-0F59-4991-89B5-35408BD725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AA726CA1-9A94-4AF0-B9DD-3572C692A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EB03BD70-FD68-460B-A88B-005DAB5BE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C1040543-6AB1-4FE1-8946-59D0E7BB8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BEEF4851-38D3-48A2-B05D-269771626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DEC37F16-C638-42B2-AA09-CA5142D85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0AC31779-80E9-4BF3-9703-F63FE8094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D71CA5FF-D764-4C4E-8854-E5875684F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81A1FA9D-7285-4D42-ADF3-BC14114B2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A1E40F6A-5F88-46D9-A510-00D54F0B8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938C555D-926A-4092-966E-1BC7E455F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58D049FF-3E13-4E3E-A5BE-CF5253B8E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A16547CF-5B03-4E57-B466-A0FDCECADD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84C012C4-5959-40D5-8A7B-8542BD4B98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8C7DF75A-2C0D-4388-A295-397333ADBD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8EA62-9ED2-4403-825A-60709C2F6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120" y="499833"/>
            <a:ext cx="5100320" cy="55812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>
                <a:cs typeface="Calibri"/>
              </a:rPr>
              <a:t>Self-study briefing</a:t>
            </a:r>
          </a:p>
          <a:p>
            <a:r>
              <a:rPr lang="en-US" sz="2200">
                <a:cs typeface="Calibri"/>
              </a:rPr>
              <a:t>Node Js </a:t>
            </a:r>
          </a:p>
          <a:p>
            <a:r>
              <a:rPr lang="en-US" sz="2200">
                <a:cs typeface="Calibri"/>
              </a:rPr>
              <a:t>Angular </a:t>
            </a:r>
          </a:p>
          <a:p>
            <a:r>
              <a:rPr lang="en-US" sz="2200">
                <a:cs typeface="Calibri"/>
              </a:rPr>
              <a:t>Git &amp; GitHub</a:t>
            </a:r>
          </a:p>
          <a:p>
            <a:r>
              <a:rPr lang="en-US" sz="2200">
                <a:cs typeface="Calibri"/>
              </a:rPr>
              <a:t>Internship works</a:t>
            </a:r>
          </a:p>
        </p:txBody>
      </p:sp>
    </p:spTree>
    <p:extLst>
      <p:ext uri="{BB962C8B-B14F-4D97-AF65-F5344CB8AC3E}">
        <p14:creationId xmlns:p14="http://schemas.microsoft.com/office/powerpoint/2010/main" val="33055405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FB67221-502F-4843-8BC6-0F5AB5FCD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1895190"/>
            <a:ext cx="6170652" cy="2664937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195D263-A4C3-4454-80C7-5D744A577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107" y="1893680"/>
            <a:ext cx="5949175" cy="2671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D262EC-69BF-4911-A319-EBE43901E63C}"/>
              </a:ext>
            </a:extLst>
          </p:cNvPr>
          <p:cNvSpPr txBox="1"/>
          <p:nvPr/>
        </p:nvSpPr>
        <p:spPr>
          <a:xfrm>
            <a:off x="7479" y="122751"/>
            <a:ext cx="1219562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Git and Git-hub</a:t>
            </a:r>
          </a:p>
          <a:p>
            <a:r>
              <a:rPr lang="en-US" b="1">
                <a:cs typeface="Calibri"/>
              </a:rPr>
              <a:t>Project uploaded on GitHub using git</a:t>
            </a:r>
          </a:p>
          <a:p>
            <a:r>
              <a:rPr lang="en-US" b="1">
                <a:cs typeface="Calibri"/>
              </a:rPr>
              <a:t>Created total 2 branches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cs typeface="Calibri"/>
              </a:rPr>
              <a:t>Master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cs typeface="Calibri"/>
              </a:rPr>
              <a:t>Features(updated code was uploaded on this branch)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1DB04A-8710-4BDC-B34B-AC5337184FA6}"/>
              </a:ext>
            </a:extLst>
          </p:cNvPr>
          <p:cNvSpPr txBox="1"/>
          <p:nvPr/>
        </p:nvSpPr>
        <p:spPr>
          <a:xfrm>
            <a:off x="-1815" y="4806042"/>
            <a:ext cx="76054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err="1">
                <a:ea typeface="+mn-lt"/>
                <a:cs typeface="+mn-lt"/>
              </a:rPr>
              <a:t>git@github.com:codeforyourselff</a:t>
            </a:r>
            <a:r>
              <a:rPr lang="en-US">
                <a:ea typeface="+mn-lt"/>
                <a:cs typeface="+mn-lt"/>
              </a:rPr>
              <a:t>/</a:t>
            </a:r>
            <a:r>
              <a:rPr lang="en-US" err="1">
                <a:ea typeface="+mn-lt"/>
                <a:cs typeface="+mn-lt"/>
              </a:rPr>
              <a:t>AngularWithNodeAndMongoDB.git</a:t>
            </a:r>
          </a:p>
        </p:txBody>
      </p:sp>
    </p:spTree>
    <p:extLst>
      <p:ext uri="{BB962C8B-B14F-4D97-AF65-F5344CB8AC3E}">
        <p14:creationId xmlns:p14="http://schemas.microsoft.com/office/powerpoint/2010/main" val="3722791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6DA7C-425F-4B76-9DF2-32B56534B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Industries internship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8C5D5-F3DD-41AE-9D55-5846F12B0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b="1">
              <a:cs typeface="Calibri"/>
            </a:endParaRPr>
          </a:p>
          <a:p>
            <a:r>
              <a:rPr lang="en-US" b="1">
                <a:cs typeface="Calibri"/>
              </a:rPr>
              <a:t>Tech assigned</a:t>
            </a:r>
            <a:r>
              <a:rPr lang="en-US">
                <a:cs typeface="Calibri"/>
              </a:rPr>
              <a:t>: Angular, dotnet</a:t>
            </a:r>
          </a:p>
          <a:p>
            <a:endParaRPr lang="en-US">
              <a:cs typeface="Calibri"/>
            </a:endParaRPr>
          </a:p>
          <a:p>
            <a:r>
              <a:rPr lang="en-US" b="1">
                <a:cs typeface="Calibri"/>
              </a:rPr>
              <a:t>Programming languages</a:t>
            </a:r>
            <a:r>
              <a:rPr lang="en-US">
                <a:cs typeface="Calibri"/>
              </a:rPr>
              <a:t>: Html, CSS , JavaScript , jQuery , </a:t>
            </a:r>
            <a:r>
              <a:rPr lang="en-US" err="1">
                <a:cs typeface="Calibri"/>
              </a:rPr>
              <a:t>c#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Induction lectures contains only privacy and policies about companies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54855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AFF4B-E2AA-4670-AFD4-FFE9DEBE7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HTML Basics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6FFD0-22BB-4DE0-8FDE-028DC81A1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Learn all html 5 basic tags &amp; practice it from w3schools.com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7EBAE509-17C4-47C3-BC8F-C95B4A705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521" y="2785460"/>
            <a:ext cx="5997852" cy="4074661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40BD93C4-2609-43FF-AA92-96FEEF260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039" y="2784686"/>
            <a:ext cx="6130160" cy="407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3713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C8953-7B76-4E2A-99B1-537D109E1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CSS practice</a:t>
            </a:r>
            <a:endParaRPr lang="en-US">
              <a:cs typeface="Calibri Light" panose="020F0302020204030204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750D0CA3-44AA-4F62-AAC0-06DD65A05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6" y="1474274"/>
            <a:ext cx="12161194" cy="5401410"/>
          </a:xfrm>
        </p:spPr>
      </p:pic>
    </p:spTree>
    <p:extLst>
      <p:ext uri="{BB962C8B-B14F-4D97-AF65-F5344CB8AC3E}">
        <p14:creationId xmlns:p14="http://schemas.microsoft.com/office/powerpoint/2010/main" val="24201692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FFEAF-CA4E-4856-8424-32D13F7D6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JavaScript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47DF9-C3C2-4B06-9D7C-CF643BE74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2250"/>
            <a:ext cx="10515600" cy="46847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Completed basic JS from tutorials point.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b="1">
                <a:cs typeface="Calibri"/>
              </a:rPr>
              <a:t>Completed given task.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Pattern</a:t>
            </a:r>
          </a:p>
          <a:p>
            <a:r>
              <a:rPr lang="en-US">
                <a:cs typeface="Calibri"/>
              </a:rPr>
              <a:t>Calculator</a:t>
            </a:r>
          </a:p>
          <a:p>
            <a:r>
              <a:rPr lang="en-US">
                <a:cs typeface="Calibri"/>
              </a:rPr>
              <a:t>Form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2627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07266A4E-2010-4707-B99D-47EA44365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" y="671952"/>
            <a:ext cx="6200078" cy="2847097"/>
          </a:xfrm>
          <a:prstGeom prst="rect">
            <a:avLst/>
          </a:prstGeom>
        </p:spPr>
      </p:pic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2B43A57-5AD1-4D2D-A7E9-2FFBE36D1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863" y="675077"/>
            <a:ext cx="5846956" cy="2859433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877D3C2C-46F7-4CAA-B96C-02AD72F1E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1717" y="3578856"/>
            <a:ext cx="6079273" cy="325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9070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411036D-D0A1-45C2-B25C-16E09D7FF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" y="505638"/>
            <a:ext cx="12221736" cy="3607187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2E7781FD-F2FD-49A4-8D64-04EF9AE5E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" y="4158022"/>
            <a:ext cx="5837662" cy="2695786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1AA7F44E-3160-44E0-9891-706ADC200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815" y="4149997"/>
            <a:ext cx="6376638" cy="27118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A2FE39-18D9-461D-A965-CAABFC0F6359}"/>
              </a:ext>
            </a:extLst>
          </p:cNvPr>
          <p:cNvSpPr txBox="1"/>
          <p:nvPr/>
        </p:nvSpPr>
        <p:spPr>
          <a:xfrm>
            <a:off x="7479" y="-35225"/>
            <a:ext cx="121956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Calculator</a:t>
            </a:r>
          </a:p>
        </p:txBody>
      </p:sp>
    </p:spTree>
    <p:extLst>
      <p:ext uri="{BB962C8B-B14F-4D97-AF65-F5344CB8AC3E}">
        <p14:creationId xmlns:p14="http://schemas.microsoft.com/office/powerpoint/2010/main" val="37525451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FB0E95AB-DC48-4EBD-BCB5-0B6079A86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07" y="1266545"/>
            <a:ext cx="6106045" cy="3796334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496B51A2-AA51-4C40-A1D7-4F88878FF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473" y="1263543"/>
            <a:ext cx="5999356" cy="38016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5DC0A-8FEA-4B57-8DD6-BAACE8A6F139}"/>
              </a:ext>
            </a:extLst>
          </p:cNvPr>
          <p:cNvSpPr txBox="1"/>
          <p:nvPr/>
        </p:nvSpPr>
        <p:spPr>
          <a:xfrm>
            <a:off x="-1814" y="169214"/>
            <a:ext cx="121956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Calculator </a:t>
            </a:r>
            <a:r>
              <a:rPr lang="en-US" b="1" err="1">
                <a:cs typeface="Calibri"/>
              </a:rPr>
              <a:t>javascript</a:t>
            </a:r>
            <a:r>
              <a:rPr lang="en-US" b="1">
                <a:cs typeface="Calibri"/>
              </a:rPr>
              <a:t> code file</a:t>
            </a:r>
          </a:p>
        </p:txBody>
      </p:sp>
    </p:spTree>
    <p:extLst>
      <p:ext uri="{BB962C8B-B14F-4D97-AF65-F5344CB8AC3E}">
        <p14:creationId xmlns:p14="http://schemas.microsoft.com/office/powerpoint/2010/main" val="17841750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A3506A-C66C-40C1-92C5-2D1C36A3F753}"/>
              </a:ext>
            </a:extLst>
          </p:cNvPr>
          <p:cNvSpPr txBox="1"/>
          <p:nvPr/>
        </p:nvSpPr>
        <p:spPr>
          <a:xfrm>
            <a:off x="25622" y="173418"/>
            <a:ext cx="121956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Form using </a:t>
            </a:r>
            <a:r>
              <a:rPr lang="en-US" b="1" err="1">
                <a:cs typeface="Calibri"/>
              </a:rPr>
              <a:t>javascript</a:t>
            </a:r>
            <a:r>
              <a:rPr lang="en-US" b="1">
                <a:cs typeface="Calibri"/>
              </a:rPr>
              <a:t>(html)</a:t>
            </a:r>
            <a:endParaRPr lang="en-US" err="1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B5702418-44D9-4FE8-8274-A889A3EBB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605861"/>
            <a:ext cx="6308271" cy="3156944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6D3EAC3E-74E5-4A34-827E-66D240236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815" y="3767568"/>
            <a:ext cx="5958467" cy="30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252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1A140D0D-DF9C-4AF8-9D63-0B514BF21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454" y="683825"/>
            <a:ext cx="6237250" cy="3696861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9D3A88FD-2364-447D-A26A-5C124BE2E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449" y="684540"/>
            <a:ext cx="5874834" cy="3695432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48A96ADC-2310-455B-95A5-D59DDAED6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1716" y="4412332"/>
            <a:ext cx="6525322" cy="24473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61A41F-57BB-4CE1-845E-482D84F94ABD}"/>
              </a:ext>
            </a:extLst>
          </p:cNvPr>
          <p:cNvSpPr txBox="1"/>
          <p:nvPr/>
        </p:nvSpPr>
        <p:spPr>
          <a:xfrm>
            <a:off x="25622" y="173418"/>
            <a:ext cx="121956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Form using </a:t>
            </a:r>
            <a:r>
              <a:rPr lang="en-US" b="1" err="1">
                <a:cs typeface="Calibri"/>
              </a:rPr>
              <a:t>javascript</a:t>
            </a:r>
            <a:r>
              <a:rPr lang="en-US" b="1">
                <a:cs typeface="Calibri"/>
              </a:rPr>
              <a:t>(</a:t>
            </a:r>
            <a:r>
              <a:rPr lang="en-US" b="1" err="1">
                <a:cs typeface="Calibri"/>
              </a:rPr>
              <a:t>js</a:t>
            </a:r>
            <a:r>
              <a:rPr lang="en-US" b="1">
                <a:cs typeface="Calibri"/>
              </a:rPr>
              <a:t>)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875068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1639D-1890-4B5C-8EE3-5953FA35C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Starting With Node JS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0BB35-5F95-4975-9AE8-E8FAD7A48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cs typeface="Calibri"/>
              </a:rPr>
              <a:t>A brief introduction on Node JS.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What is Node JS how?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How it works as a server actually?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Reading blogs on medium.com and watch some basic overview on YouTube about "V8"Engine of Node Js.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Installation of Node JS on local machine.</a:t>
            </a:r>
          </a:p>
        </p:txBody>
      </p:sp>
    </p:spTree>
    <p:extLst>
      <p:ext uri="{BB962C8B-B14F-4D97-AF65-F5344CB8AC3E}">
        <p14:creationId xmlns:p14="http://schemas.microsoft.com/office/powerpoint/2010/main" val="23153736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FF45A57-8CB6-49D6-9111-8FAA57044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" y="837879"/>
            <a:ext cx="12184565" cy="60185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E2F958-91F6-41D5-B7EA-9ACDB07E54A9}"/>
              </a:ext>
            </a:extLst>
          </p:cNvPr>
          <p:cNvSpPr txBox="1"/>
          <p:nvPr/>
        </p:nvSpPr>
        <p:spPr>
          <a:xfrm>
            <a:off x="25622" y="173418"/>
            <a:ext cx="121956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Form using </a:t>
            </a:r>
            <a:r>
              <a:rPr lang="en-US" b="1" err="1">
                <a:cs typeface="Calibri"/>
              </a:rPr>
              <a:t>javascript</a:t>
            </a:r>
            <a:r>
              <a:rPr lang="en-US" b="1">
                <a:cs typeface="Calibri"/>
              </a:rPr>
              <a:t>(Output)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8182651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007A7F-4662-4F8D-AA03-DE12A1D5E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Starting creating new website layout using HTML, CSS</a:t>
            </a:r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18EE676-30F1-4A7B-8B1F-850DA05C7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9128" y="1675227"/>
            <a:ext cx="901374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6910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D6E2C-7694-4B6E-9004-28023526C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>
                <a:cs typeface="Calibri Light"/>
              </a:rPr>
              <a:t>Project definition</a:t>
            </a:r>
            <a:endParaRPr lang="en-US" b="1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3B082-9B7C-4E85-9825-C95CB916C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1">
                <a:cs typeface="Calibri"/>
              </a:rPr>
              <a:t>Project Title:</a:t>
            </a:r>
            <a:r>
              <a:rPr lang="en-US">
                <a:cs typeface="Calibri"/>
              </a:rPr>
              <a:t> Recruitment Management System </a:t>
            </a:r>
          </a:p>
          <a:p>
            <a:endParaRPr lang="en-US">
              <a:cs typeface="Calibri"/>
            </a:endParaRPr>
          </a:p>
          <a:p>
            <a:r>
              <a:rPr lang="en-US" b="1">
                <a:cs typeface="Calibri"/>
              </a:rPr>
              <a:t>Hardware: </a:t>
            </a:r>
            <a:r>
              <a:rPr lang="en-US">
                <a:cs typeface="Calibri"/>
              </a:rPr>
              <a:t>windows</a:t>
            </a:r>
          </a:p>
          <a:p>
            <a:endParaRPr lang="en-US">
              <a:cs typeface="Calibri"/>
            </a:endParaRPr>
          </a:p>
          <a:p>
            <a:r>
              <a:rPr lang="en-US" b="1">
                <a:cs typeface="Calibri"/>
              </a:rPr>
              <a:t>Tech</a:t>
            </a:r>
            <a:r>
              <a:rPr lang="en-US">
                <a:cs typeface="Calibri"/>
              </a:rPr>
              <a:t>: Angular, dotnet, </a:t>
            </a:r>
            <a:r>
              <a:rPr lang="en-US" err="1">
                <a:cs typeface="Calibri"/>
              </a:rPr>
              <a:t>SQLserver</a:t>
            </a:r>
          </a:p>
          <a:p>
            <a:endParaRPr lang="en-US">
              <a:cs typeface="Calibri"/>
            </a:endParaRPr>
          </a:p>
          <a:p>
            <a:r>
              <a:rPr lang="en-US" b="1">
                <a:cs typeface="Calibri"/>
              </a:rPr>
              <a:t>Project def: </a:t>
            </a:r>
            <a:r>
              <a:rPr lang="en-US">
                <a:ea typeface="+mn-lt"/>
                <a:cs typeface="+mn-lt"/>
              </a:rPr>
              <a:t>This System is Designed to Manage the Recruitment Process. It is a set of tools designed to automate and manage your organization's recruiting and staffing operations. From posting new jobs to keeping applicants connected and engaged throughout.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54346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538ABE-67C2-435E-B3F1-FC149D398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 b="1">
                <a:cs typeface="Calibri Light"/>
              </a:rPr>
              <a:t>Research works</a:t>
            </a:r>
            <a:endParaRPr lang="en-US" sz="5400" b="1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BC2F06F-5BE8-4995-AB2B-685CC08292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7975519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17482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7A4D3-566C-418A-B66F-593454AA2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Continue:</a:t>
            </a:r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722DF0F-160B-4509-BC49-7C384F2B557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479782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0B92706-8581-4672-83B3-168B249B4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400">
                <a:cs typeface="Calibri"/>
              </a:rPr>
              <a:t>Screening the candidates</a:t>
            </a:r>
          </a:p>
          <a:p>
            <a:endParaRPr lang="en-US" sz="1400">
              <a:cs typeface="Calibri"/>
            </a:endParaRPr>
          </a:p>
          <a:p>
            <a:r>
              <a:rPr lang="en-US" sz="1400">
                <a:cs typeface="Calibri"/>
              </a:rPr>
              <a:t>Filtration of applicants</a:t>
            </a:r>
          </a:p>
          <a:p>
            <a:r>
              <a:rPr lang="en-US" sz="1400">
                <a:cs typeface="Calibri"/>
              </a:rPr>
              <a:t>Receive resumes and cover letters</a:t>
            </a:r>
          </a:p>
          <a:p>
            <a:r>
              <a:rPr lang="en-US" sz="1400">
                <a:cs typeface="Calibri"/>
              </a:rPr>
              <a:t>Identifying top candidates</a:t>
            </a:r>
          </a:p>
          <a:p>
            <a:r>
              <a:rPr lang="en-US" sz="1400">
                <a:cs typeface="Calibri"/>
              </a:rPr>
              <a:t>Scheduling interview for shortlisted candidates</a:t>
            </a:r>
          </a:p>
          <a:p>
            <a:r>
              <a:rPr lang="en-US" sz="1400">
                <a:cs typeface="Calibri"/>
              </a:rPr>
              <a:t>Evalution's and offers employment(job offer)</a:t>
            </a:r>
          </a:p>
          <a:p>
            <a:endParaRPr lang="en-US" sz="1400">
              <a:cs typeface="Calibri"/>
            </a:endParaRPr>
          </a:p>
          <a:p>
            <a:r>
              <a:rPr lang="en-US" sz="1400">
                <a:cs typeface="Calibri"/>
              </a:rPr>
              <a:t>Costs to take recruitments</a:t>
            </a:r>
          </a:p>
          <a:p>
            <a:r>
              <a:rPr lang="en-US" sz="1400">
                <a:cs typeface="Calibri"/>
              </a:rPr>
              <a:t>Salaries of recruiters</a:t>
            </a:r>
          </a:p>
          <a:p>
            <a:r>
              <a:rPr lang="en-US" sz="1400">
                <a:cs typeface="Calibri"/>
              </a:rPr>
              <a:t>Advertisement costs</a:t>
            </a:r>
          </a:p>
          <a:p>
            <a:r>
              <a:rPr lang="en-US" sz="1400">
                <a:cs typeface="Calibri"/>
              </a:rPr>
              <a:t>Overtime and outstanding costs</a:t>
            </a:r>
          </a:p>
          <a:p>
            <a:r>
              <a:rPr lang="en-US" sz="1400">
                <a:cs typeface="Calibri"/>
              </a:rPr>
              <a:t>Time taken by recruiters to create job applications and management</a:t>
            </a: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901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99F31-C8B6-418D-B92C-ABCDB998E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C#Task</a:t>
            </a:r>
            <a:r>
              <a:rPr lang="en-US" dirty="0">
                <a:cs typeface="Calibri Light"/>
              </a:rPr>
              <a:t> List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C1C226F-0CC2-4395-88EE-7DED14D9E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7" y="1825625"/>
            <a:ext cx="12185507" cy="5031695"/>
          </a:xfrm>
        </p:spPr>
      </p:pic>
    </p:spTree>
    <p:extLst>
      <p:ext uri="{BB962C8B-B14F-4D97-AF65-F5344CB8AC3E}">
        <p14:creationId xmlns:p14="http://schemas.microsoft.com/office/powerpoint/2010/main" val="12838945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3AA34964-9367-4226-BDFE-13F7B0E2D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761302"/>
            <a:ext cx="12195626" cy="6095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3F8C90-1239-48E6-BBFF-75663B212EC4}"/>
              </a:ext>
            </a:extLst>
          </p:cNvPr>
          <p:cNvSpPr txBox="1"/>
          <p:nvPr/>
        </p:nvSpPr>
        <p:spPr>
          <a:xfrm>
            <a:off x="61686" y="143327"/>
            <a:ext cx="117783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Applying thread concept in this task</a:t>
            </a:r>
          </a:p>
        </p:txBody>
      </p:sp>
    </p:spTree>
    <p:extLst>
      <p:ext uri="{BB962C8B-B14F-4D97-AF65-F5344CB8AC3E}">
        <p14:creationId xmlns:p14="http://schemas.microsoft.com/office/powerpoint/2010/main" val="3296095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EF71E8-8564-41DD-8E2A-D8C7694740C1}"/>
              </a:ext>
            </a:extLst>
          </p:cNvPr>
          <p:cNvSpPr txBox="1"/>
          <p:nvPr/>
        </p:nvSpPr>
        <p:spPr>
          <a:xfrm>
            <a:off x="61686" y="143327"/>
            <a:ext cx="117783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Applying thread concept in this task</a:t>
            </a:r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4080CBE-C651-4EE5-8847-7BEE830D4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705837"/>
            <a:ext cx="12241870" cy="615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126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FCAF8C3-18BA-4D36-9206-5CE34524D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746907"/>
            <a:ext cx="12217310" cy="613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64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761D436-837B-4A62-A18A-6248861DD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166631"/>
            <a:ext cx="6101399" cy="3132024"/>
          </a:xfrm>
          <a:prstGeom prst="rect">
            <a:avLst/>
          </a:prstGeom>
        </p:spPr>
      </p:pic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739CEB5-A4EF-4166-A0F4-1580F31AA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696" y="3681658"/>
            <a:ext cx="6172200" cy="2979882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22DBC9C3-126A-4697-82E7-1F98B7D60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351" y="171759"/>
            <a:ext cx="5584325" cy="313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488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2985D1-E24E-4FAE-B4F7-0F1119135467}"/>
              </a:ext>
            </a:extLst>
          </p:cNvPr>
          <p:cNvSpPr txBox="1"/>
          <p:nvPr/>
        </p:nvSpPr>
        <p:spPr>
          <a:xfrm>
            <a:off x="61686" y="143327"/>
            <a:ext cx="117783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Now starting with </a:t>
            </a:r>
            <a:r>
              <a:rPr lang="en-US" dirty="0" err="1">
                <a:cs typeface="Calibri"/>
              </a:rPr>
              <a:t>mvc</a:t>
            </a:r>
            <a:r>
              <a:rPr lang="en-US" dirty="0">
                <a:cs typeface="Calibri"/>
              </a:rPr>
              <a:t> structure in ASP.NET</a:t>
            </a:r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1EAABEA-8F5D-47DA-BF35-5B7870AEE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725261"/>
            <a:ext cx="12195627" cy="613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116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AF5A4C-8C8D-48EB-83AE-CEFDB4258504}"/>
              </a:ext>
            </a:extLst>
          </p:cNvPr>
          <p:cNvSpPr txBox="1"/>
          <p:nvPr/>
        </p:nvSpPr>
        <p:spPr>
          <a:xfrm>
            <a:off x="61686" y="143327"/>
            <a:ext cx="1177834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cs typeface="Calibri"/>
              </a:rPr>
              <a:t>MainController</a:t>
            </a:r>
          </a:p>
          <a:p>
            <a:endParaRPr lang="en-US" dirty="0">
              <a:cs typeface="Calibri"/>
            </a:endParaRPr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866668B-F88C-48F8-AEA7-8C333A72F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589189"/>
            <a:ext cx="12195628" cy="626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0713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3A50E9C-54B9-4D42-A5BF-B2FF4AB10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398689"/>
            <a:ext cx="12195627" cy="64597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D36664-A3B7-482D-BD44-44AFC411DA8B}"/>
              </a:ext>
            </a:extLst>
          </p:cNvPr>
          <p:cNvSpPr txBox="1"/>
          <p:nvPr/>
        </p:nvSpPr>
        <p:spPr>
          <a:xfrm>
            <a:off x="-1814" y="-1816"/>
            <a:ext cx="1177834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Model File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94806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373B93F-2774-4FA0-86CE-8A7CC2F0C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580118"/>
            <a:ext cx="12195628" cy="627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379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91DD860-AFD8-4D67-820A-4F5F6A391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525689"/>
            <a:ext cx="12168413" cy="63327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33C16B-4B41-41EF-A7D9-5279B42163AA}"/>
              </a:ext>
            </a:extLst>
          </p:cNvPr>
          <p:cNvSpPr txBox="1"/>
          <p:nvPr/>
        </p:nvSpPr>
        <p:spPr>
          <a:xfrm>
            <a:off x="61686" y="143327"/>
            <a:ext cx="117783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Post API calling:</a:t>
            </a:r>
          </a:p>
        </p:txBody>
      </p:sp>
    </p:spTree>
    <p:extLst>
      <p:ext uri="{BB962C8B-B14F-4D97-AF65-F5344CB8AC3E}">
        <p14:creationId xmlns:p14="http://schemas.microsoft.com/office/powerpoint/2010/main" val="2942712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6BD31DD-B862-49EC-AFA7-CDF53B6F8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698046"/>
            <a:ext cx="12195628" cy="61604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90E089-8E59-4ADC-8AEC-EE9734ACA6AC}"/>
              </a:ext>
            </a:extLst>
          </p:cNvPr>
          <p:cNvSpPr txBox="1"/>
          <p:nvPr/>
        </p:nvSpPr>
        <p:spPr>
          <a:xfrm>
            <a:off x="61686" y="143327"/>
            <a:ext cx="117783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Creating new Controller called Student</a:t>
            </a:r>
          </a:p>
        </p:txBody>
      </p:sp>
    </p:spTree>
    <p:extLst>
      <p:ext uri="{BB962C8B-B14F-4D97-AF65-F5344CB8AC3E}">
        <p14:creationId xmlns:p14="http://schemas.microsoft.com/office/powerpoint/2010/main" val="36076848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FDC3B437-CE55-44B7-9A94-BB34B3A6F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788761"/>
            <a:ext cx="12195628" cy="612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7862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7743DB8-5F6E-48AE-B3DC-769B584E1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725261"/>
            <a:ext cx="12195627" cy="613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099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0D7693E-0F58-45E7-860C-5B7B7D715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707118"/>
            <a:ext cx="12195628" cy="61513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7607A0-9E29-494D-A879-2697601C455D}"/>
              </a:ext>
            </a:extLst>
          </p:cNvPr>
          <p:cNvSpPr txBox="1"/>
          <p:nvPr/>
        </p:nvSpPr>
        <p:spPr>
          <a:xfrm>
            <a:off x="61686" y="143327"/>
            <a:ext cx="117783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Homepage of MVC File structure</a:t>
            </a:r>
          </a:p>
        </p:txBody>
      </p:sp>
    </p:spTree>
    <p:extLst>
      <p:ext uri="{BB962C8B-B14F-4D97-AF65-F5344CB8AC3E}">
        <p14:creationId xmlns:p14="http://schemas.microsoft.com/office/powerpoint/2010/main" val="35843885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B7BE1E8-651D-494F-AD93-239BECD41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552904"/>
            <a:ext cx="12195628" cy="63055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8E5B74-D396-4411-B80B-1BA6E73F6F87}"/>
              </a:ext>
            </a:extLst>
          </p:cNvPr>
          <p:cNvSpPr txBox="1"/>
          <p:nvPr/>
        </p:nvSpPr>
        <p:spPr>
          <a:xfrm>
            <a:off x="61686" y="143327"/>
            <a:ext cx="117783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Using postman getting all student calling API's</a:t>
            </a:r>
          </a:p>
        </p:txBody>
      </p:sp>
    </p:spTree>
    <p:extLst>
      <p:ext uri="{BB962C8B-B14F-4D97-AF65-F5344CB8AC3E}">
        <p14:creationId xmlns:p14="http://schemas.microsoft.com/office/powerpoint/2010/main" val="2702323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82A6725A-D305-437B-90E8-0888CF65C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9" y="1520932"/>
            <a:ext cx="6192512" cy="4108075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82AC3A-E9CD-45C0-B3AA-8711D16D0DAE}"/>
              </a:ext>
            </a:extLst>
          </p:cNvPr>
          <p:cNvSpPr txBox="1"/>
          <p:nvPr/>
        </p:nvSpPr>
        <p:spPr>
          <a:xfrm>
            <a:off x="-1814" y="252185"/>
            <a:ext cx="1219562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A first server listening program using Node JS</a:t>
            </a:r>
          </a:p>
          <a:p>
            <a:r>
              <a:rPr lang="en-US" b="1">
                <a:cs typeface="Calibri"/>
              </a:rPr>
              <a:t>Output will show the port number on which server listening on.</a:t>
            </a:r>
          </a:p>
          <a:p>
            <a:endParaRPr lang="en-US" b="1">
              <a:cs typeface="Calibri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76EA1EE7-7F72-46CE-A3E9-83C2CC0CD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659" y="1523177"/>
            <a:ext cx="5902711" cy="410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65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E6E4B2B-2C93-4FC6-B22A-00ED63945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536904"/>
            <a:ext cx="12195628" cy="63194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06A6AE-8546-4BF9-B380-C2ADA35A69DA}"/>
              </a:ext>
            </a:extLst>
          </p:cNvPr>
          <p:cNvSpPr txBox="1"/>
          <p:nvPr/>
        </p:nvSpPr>
        <p:spPr>
          <a:xfrm>
            <a:off x="61686" y="143327"/>
            <a:ext cx="117783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Post API calling</a:t>
            </a:r>
          </a:p>
        </p:txBody>
      </p:sp>
    </p:spTree>
    <p:extLst>
      <p:ext uri="{BB962C8B-B14F-4D97-AF65-F5344CB8AC3E}">
        <p14:creationId xmlns:p14="http://schemas.microsoft.com/office/powerpoint/2010/main" val="17800662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5731B1B-B942-46F1-9FB5-460624C04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625475"/>
            <a:ext cx="12195627" cy="62329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A106AC-1C6B-4972-AC7E-A2EABF5CDC0F}"/>
              </a:ext>
            </a:extLst>
          </p:cNvPr>
          <p:cNvSpPr txBox="1"/>
          <p:nvPr/>
        </p:nvSpPr>
        <p:spPr>
          <a:xfrm>
            <a:off x="61686" y="143327"/>
            <a:ext cx="117783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Data appended on the file:</a:t>
            </a:r>
          </a:p>
        </p:txBody>
      </p:sp>
    </p:spTree>
    <p:extLst>
      <p:ext uri="{BB962C8B-B14F-4D97-AF65-F5344CB8AC3E}">
        <p14:creationId xmlns:p14="http://schemas.microsoft.com/office/powerpoint/2010/main" val="4141506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B0BDBB-3EB8-4E6D-AF7D-38B4DE8A24AA}"/>
              </a:ext>
            </a:extLst>
          </p:cNvPr>
          <p:cNvSpPr txBox="1"/>
          <p:nvPr/>
        </p:nvSpPr>
        <p:spPr>
          <a:xfrm>
            <a:off x="61686" y="143327"/>
            <a:ext cx="117783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cs typeface="Calibri"/>
              </a:rPr>
              <a:t>JQuery</a:t>
            </a:r>
            <a:r>
              <a:rPr lang="en-US" dirty="0">
                <a:cs typeface="Calibri"/>
              </a:rPr>
              <a:t>:</a:t>
            </a:r>
          </a:p>
        </p:txBody>
      </p:sp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5345740C-F76C-4CC6-AABA-4FBD2A43A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677193"/>
            <a:ext cx="12195627" cy="618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53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EB8F2D-B7F9-4474-B439-09E1B21944AC}"/>
              </a:ext>
            </a:extLst>
          </p:cNvPr>
          <p:cNvSpPr txBox="1"/>
          <p:nvPr/>
        </p:nvSpPr>
        <p:spPr>
          <a:xfrm>
            <a:off x="61686" y="143327"/>
            <a:ext cx="11778341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alibri"/>
              </a:rPr>
              <a:t>DOM traversing technique</a:t>
            </a: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7BED95EF-8413-43FD-B3B5-FE367AB7A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652122"/>
            <a:ext cx="12211779" cy="620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721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EB8F2D-B7F9-4474-B439-09E1B21944AC}"/>
              </a:ext>
            </a:extLst>
          </p:cNvPr>
          <p:cNvSpPr txBox="1"/>
          <p:nvPr/>
        </p:nvSpPr>
        <p:spPr>
          <a:xfrm>
            <a:off x="61686" y="143327"/>
            <a:ext cx="11778341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cs typeface="Calibri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F32EB63-C902-4FB3-9E93-6766AC975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763123"/>
            <a:ext cx="12197398" cy="609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357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E25E8046-5510-43A5-869A-21114B2A9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684836"/>
            <a:ext cx="12195627" cy="6195899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A6EB8F2D-B7F9-4474-B439-09E1B21944AC}"/>
              </a:ext>
            </a:extLst>
          </p:cNvPr>
          <p:cNvSpPr txBox="1"/>
          <p:nvPr/>
        </p:nvSpPr>
        <p:spPr>
          <a:xfrm>
            <a:off x="61686" y="143327"/>
            <a:ext cx="11778341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cs typeface="Calibri"/>
              </a:rPr>
              <a:t>JQuery</a:t>
            </a:r>
            <a:r>
              <a:rPr lang="en-US" dirty="0">
                <a:cs typeface="Calibri"/>
              </a:rPr>
              <a:t> File handling all events</a:t>
            </a:r>
          </a:p>
        </p:txBody>
      </p:sp>
    </p:spTree>
    <p:extLst>
      <p:ext uri="{BB962C8B-B14F-4D97-AF65-F5344CB8AC3E}">
        <p14:creationId xmlns:p14="http://schemas.microsoft.com/office/powerpoint/2010/main" val="7199570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23FDCA68-9EBB-4450-845E-34F1720A9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635409"/>
            <a:ext cx="12195627" cy="6222183"/>
          </a:xfrm>
          <a:prstGeom prst="rect">
            <a:avLst/>
          </a:prstGeom>
        </p:spPr>
      </p:pic>
      <p:sp>
        <p:nvSpPr>
          <p:cNvPr id="4" name="TextBox 1">
            <a:extLst>
              <a:ext uri="{FF2B5EF4-FFF2-40B4-BE49-F238E27FC236}">
                <a16:creationId xmlns:a16="http://schemas.microsoft.com/office/drawing/2014/main" id="{A6EB8F2D-B7F9-4474-B439-09E1B21944AC}"/>
              </a:ext>
            </a:extLst>
          </p:cNvPr>
          <p:cNvSpPr txBox="1"/>
          <p:nvPr/>
        </p:nvSpPr>
        <p:spPr>
          <a:xfrm>
            <a:off x="61686" y="143327"/>
            <a:ext cx="11778341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alibri"/>
              </a:rPr>
              <a:t>Methods:</a:t>
            </a:r>
          </a:p>
        </p:txBody>
      </p:sp>
    </p:spTree>
    <p:extLst>
      <p:ext uri="{BB962C8B-B14F-4D97-AF65-F5344CB8AC3E}">
        <p14:creationId xmlns:p14="http://schemas.microsoft.com/office/powerpoint/2010/main" val="15341042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3CDB7470-F42A-4AE0-9ADD-F95C04BB9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697479"/>
            <a:ext cx="12195628" cy="6161540"/>
          </a:xfrm>
          <a:prstGeom prst="rect">
            <a:avLst/>
          </a:prstGeom>
        </p:spPr>
      </p:pic>
      <p:sp>
        <p:nvSpPr>
          <p:cNvPr id="4" name="TextBox 1">
            <a:extLst>
              <a:ext uri="{FF2B5EF4-FFF2-40B4-BE49-F238E27FC236}">
                <a16:creationId xmlns:a16="http://schemas.microsoft.com/office/drawing/2014/main" id="{A6EB8F2D-B7F9-4474-B439-09E1B21944AC}"/>
              </a:ext>
            </a:extLst>
          </p:cNvPr>
          <p:cNvSpPr txBox="1"/>
          <p:nvPr/>
        </p:nvSpPr>
        <p:spPr>
          <a:xfrm>
            <a:off x="61686" y="143327"/>
            <a:ext cx="11778341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cs typeface="Calibri"/>
              </a:rPr>
              <a:t>JQuery</a:t>
            </a:r>
            <a:r>
              <a:rPr lang="en-US" dirty="0">
                <a:cs typeface="Calibri"/>
              </a:rPr>
              <a:t> UI Methods</a:t>
            </a:r>
          </a:p>
        </p:txBody>
      </p:sp>
    </p:spTree>
    <p:extLst>
      <p:ext uri="{BB962C8B-B14F-4D97-AF65-F5344CB8AC3E}">
        <p14:creationId xmlns:p14="http://schemas.microsoft.com/office/powerpoint/2010/main" val="9047996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FEDB0CD-BA91-4CBE-B276-CF8C7CA99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029" y="698908"/>
            <a:ext cx="12222842" cy="6158683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A6EB8F2D-B7F9-4474-B439-09E1B21944AC}"/>
              </a:ext>
            </a:extLst>
          </p:cNvPr>
          <p:cNvSpPr txBox="1"/>
          <p:nvPr/>
        </p:nvSpPr>
        <p:spPr>
          <a:xfrm>
            <a:off x="61686" y="143327"/>
            <a:ext cx="11778341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cs typeface="Calibri"/>
              </a:rPr>
              <a:t>jQGrid</a:t>
            </a:r>
          </a:p>
        </p:txBody>
      </p:sp>
    </p:spTree>
    <p:extLst>
      <p:ext uri="{BB962C8B-B14F-4D97-AF65-F5344CB8AC3E}">
        <p14:creationId xmlns:p14="http://schemas.microsoft.com/office/powerpoint/2010/main" val="28091056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B8A71D-44E4-494A-A19C-94A991AAF4A7}"/>
              </a:ext>
            </a:extLst>
          </p:cNvPr>
          <p:cNvSpPr txBox="1"/>
          <p:nvPr/>
        </p:nvSpPr>
        <p:spPr>
          <a:xfrm>
            <a:off x="-1814" y="161471"/>
            <a:ext cx="121956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Exam module: </a:t>
            </a:r>
            <a:r>
              <a:rPr lang="en-US" dirty="0" err="1">
                <a:cs typeface="Calibri"/>
              </a:rPr>
              <a:t>c#</a:t>
            </a:r>
            <a:r>
              <a:rPr lang="en-US" dirty="0">
                <a:cs typeface="Calibri"/>
              </a:rPr>
              <a:t> task</a:t>
            </a:r>
          </a:p>
        </p:txBody>
      </p:sp>
      <p:pic>
        <p:nvPicPr>
          <p:cNvPr id="3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8222B81-1E43-46C9-A240-D091D03ED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799408"/>
            <a:ext cx="12195627" cy="605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223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ECA6DCB-B7E1-40A9-9524-540C6DA40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E3393-2C86-4637-A91C-C439F0887537}"/>
              </a:ext>
            </a:extLst>
          </p:cNvPr>
          <p:cNvSpPr txBox="1"/>
          <p:nvPr/>
        </p:nvSpPr>
        <p:spPr>
          <a:xfrm>
            <a:off x="590719" y="2330505"/>
            <a:ext cx="5278066" cy="397958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Using Postman App firing API's 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Here in below images you can see using postman post Api get fired and data saved into files.</a:t>
            </a:r>
            <a:endParaRPr lang="en-US" sz="2000" b="1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>
                <a:cs typeface="Calibri"/>
              </a:rPr>
              <a:t>CRUD operations</a:t>
            </a:r>
            <a:endParaRPr lang="en-US" sz="2000" b="1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(Using only text format)</a:t>
            </a:r>
            <a:endParaRPr lang="en-US" sz="2000" b="1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84E89BE-F920-4C9E-9CA8-AF586333B4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85" b="-1"/>
          <a:stretch/>
        </p:blipFill>
        <p:spPr>
          <a:xfrm>
            <a:off x="7083423" y="581892"/>
            <a:ext cx="4397433" cy="251875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F64318E7-211E-4527-93A4-8284BE6A5F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508" b="1"/>
          <a:stretch/>
        </p:blipFill>
        <p:spPr>
          <a:xfrm>
            <a:off x="7083423" y="3707894"/>
            <a:ext cx="4395569" cy="25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430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56ED9F-A31E-4878-9276-2157D5582C9F}"/>
              </a:ext>
            </a:extLst>
          </p:cNvPr>
          <p:cNvSpPr txBox="1"/>
          <p:nvPr/>
        </p:nvSpPr>
        <p:spPr>
          <a:xfrm>
            <a:off x="-1814" y="161471"/>
            <a:ext cx="121956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Exam module: </a:t>
            </a:r>
            <a:r>
              <a:rPr lang="en-US" dirty="0" err="1">
                <a:cs typeface="Calibri"/>
              </a:rPr>
              <a:t>c#</a:t>
            </a:r>
            <a:r>
              <a:rPr lang="en-US" dirty="0">
                <a:cs typeface="Calibri"/>
              </a:rPr>
              <a:t> task</a:t>
            </a:r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0585DB1-1FCE-4B64-BA5C-42D96BC70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736623"/>
            <a:ext cx="12195627" cy="611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750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44CAB1D-B16E-476F-ADAE-CFDC4248F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682908"/>
            <a:ext cx="12195627" cy="617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391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9396930-E60E-441F-9FCD-53A709295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744265"/>
            <a:ext cx="12195628" cy="611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250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1AD053B-0874-4B3D-A082-3320849C0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677907"/>
            <a:ext cx="12195627" cy="61825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606B2A-C327-474B-A89E-2A3C5976EA40}"/>
              </a:ext>
            </a:extLst>
          </p:cNvPr>
          <p:cNvSpPr txBox="1"/>
          <p:nvPr/>
        </p:nvSpPr>
        <p:spPr>
          <a:xfrm>
            <a:off x="-1814" y="161471"/>
            <a:ext cx="121956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34179159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024732-5F39-4E7D-A981-03050CE87FC7}"/>
              </a:ext>
            </a:extLst>
          </p:cNvPr>
          <p:cNvSpPr txBox="1"/>
          <p:nvPr/>
        </p:nvSpPr>
        <p:spPr>
          <a:xfrm>
            <a:off x="-1814" y="161471"/>
            <a:ext cx="121956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Creating web template using html </a:t>
            </a:r>
            <a:r>
              <a:rPr lang="en-US" dirty="0" err="1">
                <a:cs typeface="Calibri"/>
              </a:rPr>
              <a:t>css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javascript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4E1FDD50-9966-4C28-95F2-0A1485C18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709408"/>
            <a:ext cx="12195628" cy="614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748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E579534-CCA7-4DC8-8723-919C8B482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537765"/>
            <a:ext cx="12195627" cy="63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8642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508E425-7E7B-4134-AC8C-92AEE76AC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571908"/>
            <a:ext cx="12195628" cy="631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10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4F0BE3A-C8D1-47C4-9A25-3AB4846DA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5" y="463765"/>
            <a:ext cx="12231913" cy="639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491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433617C-27F1-4694-81AE-84A2E2126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677908"/>
            <a:ext cx="12195628" cy="61825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A6B323-7F09-4D80-9DAE-AD15AB2039EC}"/>
              </a:ext>
            </a:extLst>
          </p:cNvPr>
          <p:cNvSpPr txBox="1"/>
          <p:nvPr/>
        </p:nvSpPr>
        <p:spPr>
          <a:xfrm>
            <a:off x="-1814" y="161471"/>
            <a:ext cx="121956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Main </a:t>
            </a:r>
            <a:r>
              <a:rPr lang="en-US" dirty="0" err="1">
                <a:cs typeface="Calibri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8408331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51CB9DC-85E0-4AFC-9BBB-72239F4F4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597694"/>
            <a:ext cx="12195627" cy="629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638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9D4A3A-3416-411B-A21D-F61B463401B2}"/>
              </a:ext>
            </a:extLst>
          </p:cNvPr>
          <p:cNvSpPr txBox="1"/>
          <p:nvPr/>
        </p:nvSpPr>
        <p:spPr>
          <a:xfrm>
            <a:off x="-1814" y="50179"/>
            <a:ext cx="1219562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File Storage System:</a:t>
            </a:r>
            <a:endParaRPr lang="en-US">
              <a:ea typeface="+mn-lt"/>
              <a:cs typeface="+mn-lt"/>
            </a:endParaRPr>
          </a:p>
          <a:p>
            <a:r>
              <a:rPr lang="en-US" b="1">
                <a:cs typeface="Calibri"/>
              </a:rPr>
              <a:t>A first server listening program using Node JS(8000) All the CRUD operation API's(GET,POST,PUT,DELETE)</a:t>
            </a:r>
            <a:endParaRPr lang="en-US">
              <a:cs typeface="Calibri"/>
            </a:endParaRPr>
          </a:p>
        </p:txBody>
      </p:sp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2CA64DC3-90CD-40CE-BDBB-798E7580F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743769"/>
            <a:ext cx="6060689" cy="3948682"/>
          </a:xfrm>
          <a:prstGeom prst="rect">
            <a:avLst/>
          </a:prstGeom>
        </p:spPr>
      </p:pic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62202C4C-01EC-4787-A7A3-F21184992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766" y="739207"/>
            <a:ext cx="5958468" cy="3957805"/>
          </a:xfrm>
          <a:prstGeom prst="rect">
            <a:avLst/>
          </a:prstGeom>
        </p:spPr>
      </p:pic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6DDC324C-7A5B-450B-83A4-EA1BB964E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182" y="4819360"/>
            <a:ext cx="5596052" cy="193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0447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0526A5B-56E2-4204-944E-B67C25713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555908"/>
            <a:ext cx="12195627" cy="62995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D2A2E7-F65F-46B3-A0D0-BAC8FADFB43D}"/>
              </a:ext>
            </a:extLst>
          </p:cNvPr>
          <p:cNvSpPr txBox="1"/>
          <p:nvPr/>
        </p:nvSpPr>
        <p:spPr>
          <a:xfrm>
            <a:off x="-1814" y="107042"/>
            <a:ext cx="121956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cs typeface="Calibri"/>
              </a:rPr>
              <a:t>JQuery</a:t>
            </a:r>
            <a:r>
              <a:rPr lang="en-US" dirty="0">
                <a:cs typeface="Calibri"/>
              </a:rPr>
              <a:t> for menu button</a:t>
            </a:r>
          </a:p>
        </p:txBody>
      </p:sp>
    </p:spTree>
    <p:extLst>
      <p:ext uri="{BB962C8B-B14F-4D97-AF65-F5344CB8AC3E}">
        <p14:creationId xmlns:p14="http://schemas.microsoft.com/office/powerpoint/2010/main" val="22949675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text, building, outdoor&#10;&#10;Description automatically generated">
            <a:extLst>
              <a:ext uri="{FF2B5EF4-FFF2-40B4-BE49-F238E27FC236}">
                <a16:creationId xmlns:a16="http://schemas.microsoft.com/office/drawing/2014/main" id="{57BB93A5-23B1-447E-9B52-CF6CAF42A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490979"/>
            <a:ext cx="12150270" cy="63658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6F83E9-30F2-4A12-A4B8-02F4672EF640}"/>
              </a:ext>
            </a:extLst>
          </p:cNvPr>
          <p:cNvSpPr txBox="1"/>
          <p:nvPr/>
        </p:nvSpPr>
        <p:spPr>
          <a:xfrm>
            <a:off x="-1814" y="52614"/>
            <a:ext cx="121956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Layout:</a:t>
            </a:r>
          </a:p>
        </p:txBody>
      </p:sp>
    </p:spTree>
    <p:extLst>
      <p:ext uri="{BB962C8B-B14F-4D97-AF65-F5344CB8AC3E}">
        <p14:creationId xmlns:p14="http://schemas.microsoft.com/office/powerpoint/2010/main" val="25350780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FE1E23F-996B-4802-8D51-487909786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398338"/>
            <a:ext cx="12195628" cy="646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8650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72677925-B263-4D1D-97FB-AE4D3E399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558052"/>
            <a:ext cx="12222842" cy="630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4203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EE4B79D-1F27-4B01-80CC-6BC30A96A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588622"/>
            <a:ext cx="12195628" cy="627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5590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BA8FA4-67B5-4F18-B129-B42E792958C1}"/>
              </a:ext>
            </a:extLst>
          </p:cNvPr>
          <p:cNvSpPr txBox="1"/>
          <p:nvPr/>
        </p:nvSpPr>
        <p:spPr>
          <a:xfrm>
            <a:off x="-1814" y="161471"/>
            <a:ext cx="121956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cs typeface="Calibri"/>
              </a:rPr>
              <a:t>Javascript</a:t>
            </a:r>
            <a:r>
              <a:rPr lang="en-US" dirty="0">
                <a:cs typeface="Calibri"/>
              </a:rPr>
              <a:t> Exam module:</a:t>
            </a:r>
          </a:p>
        </p:txBody>
      </p:sp>
      <p:pic>
        <p:nvPicPr>
          <p:cNvPr id="5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4AD39D9-35B1-4653-A77B-E7D3A5568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700904"/>
            <a:ext cx="12195627" cy="615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145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11909C-C886-4D49-9DAF-2905C329C3EE}"/>
              </a:ext>
            </a:extLst>
          </p:cNvPr>
          <p:cNvSpPr txBox="1"/>
          <p:nvPr/>
        </p:nvSpPr>
        <p:spPr>
          <a:xfrm>
            <a:off x="-1814" y="88900"/>
            <a:ext cx="121956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cs typeface="Calibri"/>
              </a:rPr>
              <a:t>Javascript</a:t>
            </a:r>
            <a:r>
              <a:rPr lang="en-US" dirty="0">
                <a:cs typeface="Calibri"/>
              </a:rPr>
              <a:t> main file</a:t>
            </a:r>
          </a:p>
        </p:txBody>
      </p:sp>
      <p:pic>
        <p:nvPicPr>
          <p:cNvPr id="5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D9FB816-ACE0-442B-83BE-15D1DCEE6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679903"/>
            <a:ext cx="12195627" cy="617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854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5F0B527-119C-4D4F-AA7E-39A6203E9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625475"/>
            <a:ext cx="12195627" cy="623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157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2D379AD-D563-4864-B3C4-BEE141AB5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779689"/>
            <a:ext cx="12195628" cy="607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86973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35DFA01-A3B5-4825-888E-98F35FF13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552904"/>
            <a:ext cx="12195628" cy="63055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0D8FF0-1DE6-4F45-B272-35E0B09BB1F1}"/>
              </a:ext>
            </a:extLst>
          </p:cNvPr>
          <p:cNvSpPr txBox="1"/>
          <p:nvPr/>
        </p:nvSpPr>
        <p:spPr>
          <a:xfrm>
            <a:off x="-1814" y="79828"/>
            <a:ext cx="121956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Storing form data in </a:t>
            </a:r>
            <a:r>
              <a:rPr lang="en-US" dirty="0" err="1">
                <a:cs typeface="Calibri"/>
              </a:rPr>
              <a:t>localstorage</a:t>
            </a:r>
          </a:p>
        </p:txBody>
      </p:sp>
    </p:spTree>
    <p:extLst>
      <p:ext uri="{BB962C8B-B14F-4D97-AF65-F5344CB8AC3E}">
        <p14:creationId xmlns:p14="http://schemas.microsoft.com/office/powerpoint/2010/main" val="247461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55766F4-7E61-48AE-9885-0ECF7CB4F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" y="909324"/>
            <a:ext cx="12184564" cy="59500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0C227E-8B79-4C60-9F77-F70375CB1215}"/>
              </a:ext>
            </a:extLst>
          </p:cNvPr>
          <p:cNvSpPr txBox="1"/>
          <p:nvPr/>
        </p:nvSpPr>
        <p:spPr>
          <a:xfrm>
            <a:off x="-1814" y="50179"/>
            <a:ext cx="1219562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File Storage System:</a:t>
            </a:r>
            <a:endParaRPr lang="en-US">
              <a:ea typeface="+mn-lt"/>
              <a:cs typeface="+mn-lt"/>
            </a:endParaRPr>
          </a:p>
          <a:p>
            <a:r>
              <a:rPr lang="en-US" b="1">
                <a:cs typeface="Calibri"/>
              </a:rPr>
              <a:t>Get API's calling give below output</a:t>
            </a:r>
          </a:p>
        </p:txBody>
      </p:sp>
    </p:spTree>
    <p:extLst>
      <p:ext uri="{BB962C8B-B14F-4D97-AF65-F5344CB8AC3E}">
        <p14:creationId xmlns:p14="http://schemas.microsoft.com/office/powerpoint/2010/main" val="14317200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FB7A685B-3C86-4B29-A4D7-C0D2A709A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610336"/>
            <a:ext cx="12195628" cy="63539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A6294B-959B-4BD2-BA65-E5A4EC912303}"/>
              </a:ext>
            </a:extLst>
          </p:cNvPr>
          <p:cNvSpPr txBox="1"/>
          <p:nvPr/>
        </p:nvSpPr>
        <p:spPr>
          <a:xfrm>
            <a:off x="-1814" y="161471"/>
            <a:ext cx="121956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Display table </a:t>
            </a:r>
            <a:r>
              <a:rPr lang="en-US" dirty="0" err="1">
                <a:cs typeface="Calibri"/>
              </a:rPr>
              <a:t>fatch</a:t>
            </a:r>
            <a:r>
              <a:rPr lang="en-US" dirty="0">
                <a:cs typeface="Calibri"/>
              </a:rPr>
              <a:t> data from </a:t>
            </a:r>
            <a:r>
              <a:rPr lang="en-US" dirty="0" err="1">
                <a:cs typeface="Calibri"/>
              </a:rPr>
              <a:t>localstorage</a:t>
            </a:r>
          </a:p>
        </p:txBody>
      </p:sp>
    </p:spTree>
    <p:extLst>
      <p:ext uri="{BB962C8B-B14F-4D97-AF65-F5344CB8AC3E}">
        <p14:creationId xmlns:p14="http://schemas.microsoft.com/office/powerpoint/2010/main" val="2563491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0E02947-581D-41EE-8033-00EFAD6E9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516618"/>
            <a:ext cx="12195628" cy="63418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9B8FB6-D599-48E4-B575-21851F5BE897}"/>
              </a:ext>
            </a:extLst>
          </p:cNvPr>
          <p:cNvSpPr txBox="1"/>
          <p:nvPr/>
        </p:nvSpPr>
        <p:spPr>
          <a:xfrm>
            <a:off x="-1814" y="70757"/>
            <a:ext cx="121956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Code file:</a:t>
            </a:r>
          </a:p>
        </p:txBody>
      </p:sp>
    </p:spTree>
    <p:extLst>
      <p:ext uri="{BB962C8B-B14F-4D97-AF65-F5344CB8AC3E}">
        <p14:creationId xmlns:p14="http://schemas.microsoft.com/office/powerpoint/2010/main" val="269930073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6572A72-C0CA-4504-86E8-729E9DBFC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525689"/>
            <a:ext cx="12195628" cy="633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925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9F6F85C6-C4F8-4D54-A967-607932603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618694"/>
            <a:ext cx="12195628" cy="623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9398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BE16BDE-0C42-4BB7-B05C-E277618F3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599072"/>
            <a:ext cx="12195628" cy="62585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B3BF91-4F66-48E9-8B2C-33210DBAA624}"/>
              </a:ext>
            </a:extLst>
          </p:cNvPr>
          <p:cNvSpPr txBox="1"/>
          <p:nvPr/>
        </p:nvSpPr>
        <p:spPr>
          <a:xfrm>
            <a:off x="-1814" y="161471"/>
            <a:ext cx="121956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cs typeface="Calibri"/>
              </a:rPr>
              <a:t>Ondelete</a:t>
            </a:r>
            <a:r>
              <a:rPr lang="en-US" dirty="0">
                <a:cs typeface="Calibri"/>
              </a:rPr>
              <a:t> event data removed from table</a:t>
            </a:r>
          </a:p>
        </p:txBody>
      </p:sp>
    </p:spTree>
    <p:extLst>
      <p:ext uri="{BB962C8B-B14F-4D97-AF65-F5344CB8AC3E}">
        <p14:creationId xmlns:p14="http://schemas.microsoft.com/office/powerpoint/2010/main" val="302003560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D3EEEABB-FAE0-4B22-8EA7-A1B74AEFB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605336"/>
            <a:ext cx="12195628" cy="62551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0E5D7C-509C-43D9-ACAA-F4B7FD045385}"/>
              </a:ext>
            </a:extLst>
          </p:cNvPr>
          <p:cNvSpPr txBox="1"/>
          <p:nvPr/>
        </p:nvSpPr>
        <p:spPr>
          <a:xfrm>
            <a:off x="-1814" y="161471"/>
            <a:ext cx="121956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Edit page jQuery:</a:t>
            </a:r>
          </a:p>
        </p:txBody>
      </p:sp>
    </p:spTree>
    <p:extLst>
      <p:ext uri="{BB962C8B-B14F-4D97-AF65-F5344CB8AC3E}">
        <p14:creationId xmlns:p14="http://schemas.microsoft.com/office/powerpoint/2010/main" val="30545863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AD28D04-557C-4A89-B4FC-85E061BB7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782" y="536577"/>
            <a:ext cx="12077698" cy="620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0747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EE08BD-25AE-4B3A-ADA6-207593B35E41}"/>
              </a:ext>
            </a:extLst>
          </p:cNvPr>
          <p:cNvSpPr txBox="1"/>
          <p:nvPr/>
        </p:nvSpPr>
        <p:spPr>
          <a:xfrm>
            <a:off x="-47171" y="88900"/>
            <a:ext cx="121956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Output</a:t>
            </a:r>
          </a:p>
        </p:txBody>
      </p:sp>
      <p:pic>
        <p:nvPicPr>
          <p:cNvPr id="7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73E3AFF-C72D-42BB-8A73-0EBC7FA7F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611766"/>
            <a:ext cx="12195628" cy="624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7274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7AEB4C8-1EE3-427C-A4EA-CA452DD29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218837"/>
            <a:ext cx="12250057" cy="653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5761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16519A6-FFEA-4EF3-8C51-CB60BB81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" y="456515"/>
            <a:ext cx="12250056" cy="643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93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105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06" baseType="lpstr">
      <vt:lpstr>Office Theme</vt:lpstr>
      <vt:lpstr>PowerPoint Presentation</vt:lpstr>
      <vt:lpstr>PowerPoint Presentation</vt:lpstr>
      <vt:lpstr>Context</vt:lpstr>
      <vt:lpstr>Starting With Node JS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Connection with MongoDB</vt:lpstr>
      <vt:lpstr>PowerPoint Presentation</vt:lpstr>
      <vt:lpstr>PowerPoint Presentation</vt:lpstr>
      <vt:lpstr>MEAN Stack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Industries internship </vt:lpstr>
      <vt:lpstr>HTML Basics</vt:lpstr>
      <vt:lpstr>CSS practice</vt:lpstr>
      <vt:lpstr>JavaScript Tasks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Starting creating new website layout using HTML, CSS</vt:lpstr>
      <vt:lpstr>Project definition</vt:lpstr>
      <vt:lpstr>Research works</vt:lpstr>
      <vt:lpstr>Continue:</vt:lpstr>
      <vt:lpstr>PowerPoint Presentation</vt:lpstr>
      <vt:lpstr>C#Task List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330</cp:revision>
  <dcterms:created xsi:type="dcterms:W3CDTF">2022-01-21T13:20:04Z</dcterms:created>
  <dcterms:modified xsi:type="dcterms:W3CDTF">2022-02-26T03:59:02Z</dcterms:modified>
</cp:coreProperties>
</file>